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3.xml" ContentType="application/vnd.openxmlformats-officedocument.theme+xml"/>
  <Override PartName="/ppt/tags/tag2.xml" ContentType="application/vnd.openxmlformats-officedocument.presentationml.tags+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4.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5.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6.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7.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8.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9.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0.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1.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2.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6013" r:id="rId4"/>
    <p:sldMasterId id="2147486037" r:id="rId5"/>
    <p:sldMasterId id="2147486082" r:id="rId6"/>
    <p:sldMasterId id="2147486157" r:id="rId7"/>
    <p:sldMasterId id="2147486178" r:id="rId8"/>
    <p:sldMasterId id="2147486189" r:id="rId9"/>
    <p:sldMasterId id="2147486212" r:id="rId10"/>
    <p:sldMasterId id="2147486222" r:id="rId11"/>
    <p:sldMasterId id="2147486249" r:id="rId12"/>
    <p:sldMasterId id="2147486255" r:id="rId13"/>
    <p:sldMasterId id="2147486279" r:id="rId14"/>
    <p:sldMasterId id="2147486287" r:id="rId15"/>
    <p:sldMasterId id="2147486312" r:id="rId16"/>
  </p:sldMasterIdLst>
  <p:notesMasterIdLst>
    <p:notesMasterId r:id="rId50"/>
  </p:notesMasterIdLst>
  <p:handoutMasterIdLst>
    <p:handoutMasterId r:id="rId51"/>
  </p:handoutMasterIdLst>
  <p:sldIdLst>
    <p:sldId id="2164" r:id="rId17"/>
    <p:sldId id="2134805577" r:id="rId18"/>
    <p:sldId id="2134805576" r:id="rId19"/>
    <p:sldId id="2134805437" r:id="rId20"/>
    <p:sldId id="2042" r:id="rId21"/>
    <p:sldId id="4906" r:id="rId22"/>
    <p:sldId id="4889" r:id="rId23"/>
    <p:sldId id="2134805578" r:id="rId24"/>
    <p:sldId id="2134805579" r:id="rId25"/>
    <p:sldId id="2134805702" r:id="rId26"/>
    <p:sldId id="2134805580" r:id="rId27"/>
    <p:sldId id="2134805462" r:id="rId28"/>
    <p:sldId id="2134805463" r:id="rId29"/>
    <p:sldId id="2134805517" r:id="rId30"/>
    <p:sldId id="2134805586" r:id="rId31"/>
    <p:sldId id="2134805408" r:id="rId32"/>
    <p:sldId id="2134805573" r:id="rId33"/>
    <p:sldId id="2134805585" r:id="rId34"/>
    <p:sldId id="2134805495" r:id="rId35"/>
    <p:sldId id="2134805464" r:id="rId36"/>
    <p:sldId id="2134805569" r:id="rId37"/>
    <p:sldId id="2134805701" r:id="rId38"/>
    <p:sldId id="2134805525" r:id="rId39"/>
    <p:sldId id="2134805488" r:id="rId40"/>
    <p:sldId id="2134805514" r:id="rId41"/>
    <p:sldId id="2134805513" r:id="rId42"/>
    <p:sldId id="2134805521" r:id="rId43"/>
    <p:sldId id="2134805524" r:id="rId44"/>
    <p:sldId id="2134805501" r:id="rId45"/>
    <p:sldId id="2134805400" r:id="rId46"/>
    <p:sldId id="2134805588" r:id="rId47"/>
    <p:sldId id="2134805572" r:id="rId48"/>
    <p:sldId id="2134805465" r:id="rId49"/>
  </p:sldIdLst>
  <p:sldSz cx="12192000" cy="6858000"/>
  <p:notesSz cx="7315200" cy="9601200"/>
  <p:custDataLst>
    <p:tags r:id="rId52"/>
  </p:custDataLst>
  <p:defaultTex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597AA6E-A2CE-4D44-9463-F1CC4FB318B7}">
          <p14:sldIdLst>
            <p14:sldId id="2164"/>
            <p14:sldId id="2134805577"/>
            <p14:sldId id="2134805576"/>
            <p14:sldId id="2134805437"/>
            <p14:sldId id="2042"/>
            <p14:sldId id="4906"/>
            <p14:sldId id="4889"/>
            <p14:sldId id="2134805578"/>
            <p14:sldId id="2134805579"/>
            <p14:sldId id="2134805702"/>
            <p14:sldId id="2134805580"/>
            <p14:sldId id="2134805462"/>
            <p14:sldId id="2134805463"/>
            <p14:sldId id="2134805517"/>
            <p14:sldId id="2134805586"/>
            <p14:sldId id="2134805408"/>
            <p14:sldId id="2134805573"/>
            <p14:sldId id="2134805585"/>
            <p14:sldId id="2134805495"/>
            <p14:sldId id="2134805464"/>
            <p14:sldId id="2134805569"/>
            <p14:sldId id="2134805701"/>
            <p14:sldId id="2134805525"/>
            <p14:sldId id="2134805488"/>
            <p14:sldId id="2134805514"/>
            <p14:sldId id="2134805513"/>
            <p14:sldId id="2134805521"/>
            <p14:sldId id="2134805524"/>
            <p14:sldId id="2134805501"/>
            <p14:sldId id="2134805400"/>
            <p14:sldId id="2134805588"/>
            <p14:sldId id="2134805572"/>
            <p14:sldId id="2134805465"/>
          </p14:sldIdLst>
        </p14:section>
      </p14:sectionLst>
    </p:ext>
    <p:ext uri="{EFAFB233-063F-42B5-8137-9DF3F51BA10A}">
      <p15:sldGuideLst xmlns:p15="http://schemas.microsoft.com/office/powerpoint/2012/main">
        <p15:guide id="11" orient="horz" pos="1320" userDrawn="1">
          <p15:clr>
            <a:srgbClr val="A4A3A4"/>
          </p15:clr>
        </p15:guide>
        <p15:guide id="12" orient="horz" pos="1632" userDrawn="1">
          <p15:clr>
            <a:srgbClr val="A4A3A4"/>
          </p15:clr>
        </p15:guide>
        <p15:guide id="13" orient="horz" pos="2472" userDrawn="1">
          <p15:clr>
            <a:srgbClr val="A4A3A4"/>
          </p15:clr>
        </p15:guide>
        <p15:guide id="14" orient="horz" pos="3408" userDrawn="1">
          <p15:clr>
            <a:srgbClr val="A4A3A4"/>
          </p15:clr>
        </p15:guide>
        <p15:guide id="15" orient="horz" pos="912" userDrawn="1">
          <p15:clr>
            <a:srgbClr val="A4A3A4"/>
          </p15:clr>
        </p15:guide>
        <p15:guide id="16" pos="4224" userDrawn="1">
          <p15:clr>
            <a:srgbClr val="A4A3A4"/>
          </p15:clr>
        </p15:guide>
        <p15:guide id="17" orient="horz" pos="1651" userDrawn="1">
          <p15:clr>
            <a:srgbClr val="A4A3A4"/>
          </p15:clr>
        </p15:guide>
        <p15:guide id="18" orient="horz" pos="1680"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uthor" initials="A" lastIdx="43" clrIdx="6"/>
  <p:cmAuthor id="8" name="Jay Ryerse" initials="JR [2]" lastIdx="1" clrIdx="7">
    <p:extLst>
      <p:ext uri="{19B8F6BF-5375-455C-9EA6-DF929625EA0E}">
        <p15:presenceInfo xmlns:p15="http://schemas.microsoft.com/office/powerpoint/2012/main" userId="S::jay.ryerse@connectwise.com::0cfc9daf-d404-4eef-a1d7-185ca0b5d0ba" providerId="AD"/>
      </p:ext>
    </p:extLst>
  </p:cmAuthor>
  <p:cmAuthor id="9" name="Joy Beland" initials="JB" lastIdx="45" clrIdx="8">
    <p:extLst>
      <p:ext uri="{19B8F6BF-5375-455C-9EA6-DF929625EA0E}">
        <p15:presenceInfo xmlns:p15="http://schemas.microsoft.com/office/powerpoint/2012/main" userId="S::joy.beland@continuum.net::bc2675b7-0638-48b1-a7f8-6b48a775852d" providerId="AD"/>
      </p:ext>
    </p:extLst>
  </p:cmAuthor>
  <p:cmAuthor id="10" name="Jay Ryerse" initials="JR" lastIdx="44" clrIdx="9">
    <p:extLst>
      <p:ext uri="{19B8F6BF-5375-455C-9EA6-DF929625EA0E}">
        <p15:presenceInfo xmlns:p15="http://schemas.microsoft.com/office/powerpoint/2012/main" userId="S::jay.ryerse@continuum.net::19300027-9496-4596-aa13-87e64e18309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507F"/>
    <a:srgbClr val="0968B1"/>
    <a:srgbClr val="0781BA"/>
    <a:srgbClr val="31ACE2"/>
    <a:srgbClr val="005080"/>
    <a:srgbClr val="A6A6A6"/>
    <a:srgbClr val="7030A0"/>
    <a:srgbClr val="000000"/>
    <a:srgbClr val="50BFEE"/>
    <a:srgbClr val="2563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336276-0AF0-4640-B88A-9730A36A001B}" v="79" dt="2021-03-11T17:42:47.54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541"/>
    <p:restoredTop sz="85786" autoAdjust="0"/>
  </p:normalViewPr>
  <p:slideViewPr>
    <p:cSldViewPr snapToGrid="0">
      <p:cViewPr varScale="1">
        <p:scale>
          <a:sx n="120" d="100"/>
          <a:sy n="120" d="100"/>
        </p:scale>
        <p:origin x="1336" y="176"/>
      </p:cViewPr>
      <p:guideLst>
        <p:guide orient="horz" pos="1320"/>
        <p:guide orient="horz" pos="1632"/>
        <p:guide orient="horz" pos="2472"/>
        <p:guide orient="horz" pos="3408"/>
        <p:guide orient="horz" pos="912"/>
        <p:guide pos="4224"/>
        <p:guide orient="horz" pos="1651"/>
        <p:guide orient="horz" pos="1680"/>
      </p:guideLst>
    </p:cSldViewPr>
  </p:slideViewPr>
  <p:notesTextViewPr>
    <p:cViewPr>
      <p:scale>
        <a:sx n="3" d="2"/>
        <a:sy n="3" d="2"/>
      </p:scale>
      <p:origin x="0" y="0"/>
    </p:cViewPr>
  </p:notesTextViewPr>
  <p:sorterViewPr>
    <p:cViewPr>
      <p:scale>
        <a:sx n="150" d="100"/>
        <a:sy n="150" d="100"/>
      </p:scale>
      <p:origin x="0" y="-25258"/>
    </p:cViewPr>
  </p:sorterViewPr>
  <p:notesViewPr>
    <p:cSldViewPr snapToGrid="0">
      <p:cViewPr>
        <p:scale>
          <a:sx n="1" d="2"/>
          <a:sy n="1" d="2"/>
        </p:scale>
        <p:origin x="0" y="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2.xml"/><Relationship Id="rId26" Type="http://schemas.openxmlformats.org/officeDocument/2006/relationships/slide" Target="slides/slide10.xml"/><Relationship Id="rId39" Type="http://schemas.openxmlformats.org/officeDocument/2006/relationships/slide" Target="slides/slide23.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slide" Target="slides/slide26.xml"/><Relationship Id="rId47" Type="http://schemas.openxmlformats.org/officeDocument/2006/relationships/slide" Target="slides/slide31.xml"/><Relationship Id="rId50" Type="http://schemas.openxmlformats.org/officeDocument/2006/relationships/notesMaster" Target="notesMasters/notesMaster1.xml"/><Relationship Id="rId55"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13.xml"/><Relationship Id="rId11" Type="http://schemas.openxmlformats.org/officeDocument/2006/relationships/slideMaster" Target="slideMasters/slideMaster8.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commentAuthors" Target="commentAuthors.xml"/><Relationship Id="rId58" Type="http://schemas.microsoft.com/office/2015/10/relationships/revisionInfo" Target="revisionInfo.xml"/><Relationship Id="rId5" Type="http://schemas.openxmlformats.org/officeDocument/2006/relationships/slideMaster" Target="slideMasters/slideMaster2.xml"/><Relationship Id="rId19" Type="http://schemas.openxmlformats.org/officeDocument/2006/relationships/slide" Target="slides/slide3.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tableStyles" Target="tableStyles.xml"/><Relationship Id="rId10" Type="http://schemas.openxmlformats.org/officeDocument/2006/relationships/slideMaster" Target="slideMasters/slideMaster7.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tags" Target="tags/tag1.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E41C955-025F-4C31-B585-46A8FA39B208}" type="doc">
      <dgm:prSet loTypeId="urn:microsoft.com/office/officeart/2009/3/layout/IncreasingArrowsProcess" loCatId="process" qsTypeId="urn:microsoft.com/office/officeart/2005/8/quickstyle/simple1" qsCatId="simple" csTypeId="urn:microsoft.com/office/officeart/2005/8/colors/accent0_3" csCatId="mainScheme" phldr="1"/>
      <dgm:spPr/>
      <dgm:t>
        <a:bodyPr/>
        <a:lstStyle/>
        <a:p>
          <a:endParaRPr lang="en-US"/>
        </a:p>
      </dgm:t>
    </dgm:pt>
    <dgm:pt modelId="{87364B8F-BF5D-4FD6-A770-764CF6BEB30A}">
      <dgm:prSet phldrT="[Text]" custT="1"/>
      <dgm:spPr>
        <a:solidFill>
          <a:schemeClr val="accent3"/>
        </a:solidFill>
        <a:ln>
          <a:noFill/>
        </a:ln>
      </dgm:spPr>
      <dgm:t>
        <a:bodyPr tIns="228600"/>
        <a:lstStyle/>
        <a:p>
          <a:r>
            <a:rPr lang="en-US" sz="2000" b="1" dirty="0"/>
            <a:t> Get Your House in Order</a:t>
          </a:r>
        </a:p>
      </dgm:t>
    </dgm:pt>
    <dgm:pt modelId="{5EB3CC9E-928C-435A-8AEE-71E9DEE4E727}" type="parTrans" cxnId="{A2098924-DEA0-4C96-9059-BE8B3D5B9D6B}">
      <dgm:prSet/>
      <dgm:spPr/>
      <dgm:t>
        <a:bodyPr/>
        <a:lstStyle/>
        <a:p>
          <a:endParaRPr lang="en-US"/>
        </a:p>
      </dgm:t>
    </dgm:pt>
    <dgm:pt modelId="{69C0A50F-23AC-4E57-8849-E92914A3AB38}" type="sibTrans" cxnId="{A2098924-DEA0-4C96-9059-BE8B3D5B9D6B}">
      <dgm:prSet/>
      <dgm:spPr/>
      <dgm:t>
        <a:bodyPr/>
        <a:lstStyle/>
        <a:p>
          <a:endParaRPr lang="en-US"/>
        </a:p>
      </dgm:t>
    </dgm:pt>
    <dgm:pt modelId="{5FAA48F3-E03B-4EB5-A87B-CD497F907755}">
      <dgm:prSet phldrT="[Text]" custT="1"/>
      <dgm:spPr/>
      <dgm:t>
        <a:bodyPr lIns="45720" tIns="91440" bIns="91440"/>
        <a:lstStyle/>
        <a:p>
          <a:pPr marL="0" lvl="0" defTabSz="400050">
            <a:lnSpc>
              <a:spcPct val="100000"/>
            </a:lnSpc>
            <a:spcBef>
              <a:spcPct val="0"/>
            </a:spcBef>
            <a:spcAft>
              <a:spcPts val="0"/>
            </a:spcAft>
            <a:buFont typeface="+mj-lt"/>
            <a:buNone/>
          </a:pPr>
          <a:r>
            <a:rPr lang="en-US" sz="1000" dirty="0"/>
            <a:t>- PDM sells with partner</a:t>
          </a:r>
        </a:p>
        <a:p>
          <a:pPr marL="0" lvl="0" defTabSz="400050">
            <a:lnSpc>
              <a:spcPct val="100000"/>
            </a:lnSpc>
            <a:spcBef>
              <a:spcPct val="0"/>
            </a:spcBef>
            <a:spcAft>
              <a:spcPts val="0"/>
            </a:spcAft>
            <a:buFont typeface="+mj-lt"/>
            <a:buNone/>
          </a:pPr>
          <a:r>
            <a:rPr lang="en-US" sz="1000" dirty="0"/>
            <a:t>- ID opportunities in client base</a:t>
          </a:r>
        </a:p>
        <a:p>
          <a:pPr marL="0" lvl="0" defTabSz="400050">
            <a:lnSpc>
              <a:spcPct val="100000"/>
            </a:lnSpc>
            <a:spcBef>
              <a:spcPct val="0"/>
            </a:spcBef>
            <a:spcAft>
              <a:spcPts val="0"/>
            </a:spcAft>
            <a:buFont typeface="+mj-lt"/>
            <a:buNone/>
          </a:pPr>
          <a:r>
            <a:rPr lang="en-US" sz="1000" dirty="0"/>
            <a:t>- Drive awareness</a:t>
          </a:r>
        </a:p>
        <a:p>
          <a:pPr marL="0" lvl="0" defTabSz="400050">
            <a:lnSpc>
              <a:spcPct val="100000"/>
            </a:lnSpc>
            <a:spcBef>
              <a:spcPct val="0"/>
            </a:spcBef>
            <a:spcAft>
              <a:spcPts val="0"/>
            </a:spcAft>
            <a:buFont typeface="+mj-lt"/>
            <a:buNone/>
          </a:pPr>
          <a:r>
            <a:rPr lang="en-US" sz="1000" dirty="0"/>
            <a:t>- Engage with partner clients</a:t>
          </a:r>
        </a:p>
        <a:p>
          <a:pPr marL="0" lvl="0" defTabSz="400050">
            <a:lnSpc>
              <a:spcPct val="100000"/>
            </a:lnSpc>
            <a:spcBef>
              <a:spcPct val="0"/>
            </a:spcBef>
            <a:spcAft>
              <a:spcPts val="0"/>
            </a:spcAft>
            <a:buFont typeface="+mj-lt"/>
            <a:buNone/>
          </a:pPr>
          <a:r>
            <a:rPr lang="en-US" sz="1000" dirty="0"/>
            <a:t>- Support 3-5 client wins</a:t>
          </a:r>
        </a:p>
        <a:p>
          <a:pPr marL="0" marR="0" lvl="0" indent="0" defTabSz="400050" eaLnBrk="1" fontAlgn="auto" latinLnBrk="0" hangingPunct="1">
            <a:lnSpc>
              <a:spcPct val="100000"/>
            </a:lnSpc>
            <a:spcBef>
              <a:spcPct val="0"/>
            </a:spcBef>
            <a:spcAft>
              <a:spcPts val="0"/>
            </a:spcAft>
            <a:buClrTx/>
            <a:buSzTx/>
            <a:buFont typeface="+mj-lt"/>
            <a:buNone/>
            <a:tabLst/>
            <a:defRPr/>
          </a:pPr>
          <a:r>
            <a:rPr lang="en-US" sz="1000" dirty="0"/>
            <a:t>- Partner builds muscle memory</a:t>
          </a:r>
        </a:p>
        <a:p>
          <a:pPr marL="0" lvl="0" defTabSz="400050">
            <a:lnSpc>
              <a:spcPct val="100000"/>
            </a:lnSpc>
            <a:spcBef>
              <a:spcPct val="0"/>
            </a:spcBef>
            <a:spcAft>
              <a:spcPts val="0"/>
            </a:spcAft>
            <a:buFont typeface="+mj-lt"/>
            <a:buNone/>
          </a:pPr>
          <a:r>
            <a:rPr lang="en-US" sz="1000" dirty="0"/>
            <a:t>- Target 50% penetration</a:t>
          </a:r>
        </a:p>
      </dgm:t>
    </dgm:pt>
    <dgm:pt modelId="{17C22A18-40C9-4A19-AB9C-FEDC8F4A85FF}" type="parTrans" cxnId="{653E288E-44A8-468C-AEE3-182BA3E7523E}">
      <dgm:prSet/>
      <dgm:spPr/>
      <dgm:t>
        <a:bodyPr/>
        <a:lstStyle/>
        <a:p>
          <a:endParaRPr lang="en-US"/>
        </a:p>
      </dgm:t>
    </dgm:pt>
    <dgm:pt modelId="{81F0DD77-9C02-4F45-89B8-D92843AD1997}" type="sibTrans" cxnId="{653E288E-44A8-468C-AEE3-182BA3E7523E}">
      <dgm:prSet/>
      <dgm:spPr/>
      <dgm:t>
        <a:bodyPr/>
        <a:lstStyle/>
        <a:p>
          <a:endParaRPr lang="en-US"/>
        </a:p>
      </dgm:t>
    </dgm:pt>
    <dgm:pt modelId="{447B11E2-97B9-4A48-B8DA-F4121D265C40}">
      <dgm:prSet phldrT="[Text]" custT="1"/>
      <dgm:spPr>
        <a:solidFill>
          <a:schemeClr val="accent3"/>
        </a:solidFill>
        <a:ln>
          <a:noFill/>
        </a:ln>
      </dgm:spPr>
      <dgm:t>
        <a:bodyPr tIns="201168"/>
        <a:lstStyle/>
        <a:p>
          <a:r>
            <a:rPr lang="en-US" sz="2000" b="1" dirty="0"/>
            <a:t> Grow with New Logos (Growth)</a:t>
          </a:r>
        </a:p>
      </dgm:t>
    </dgm:pt>
    <dgm:pt modelId="{69E18CF6-1713-4299-8344-252673B07E8D}" type="parTrans" cxnId="{6E328744-138E-41C9-91CB-D291CC32ED71}">
      <dgm:prSet/>
      <dgm:spPr/>
      <dgm:t>
        <a:bodyPr/>
        <a:lstStyle/>
        <a:p>
          <a:endParaRPr lang="en-US"/>
        </a:p>
      </dgm:t>
    </dgm:pt>
    <dgm:pt modelId="{216C3E36-2F76-4108-BFB4-928D2414A006}" type="sibTrans" cxnId="{6E328744-138E-41C9-91CB-D291CC32ED71}">
      <dgm:prSet/>
      <dgm:spPr/>
      <dgm:t>
        <a:bodyPr/>
        <a:lstStyle/>
        <a:p>
          <a:endParaRPr lang="en-US"/>
        </a:p>
      </dgm:t>
    </dgm:pt>
    <dgm:pt modelId="{2AA3E28A-D099-486A-B767-85BAB8A99A2D}">
      <dgm:prSet phldrT="[Text]" custT="1"/>
      <dgm:spPr/>
      <dgm:t>
        <a:bodyPr lIns="45720" tIns="91440" bIns="91440"/>
        <a:lstStyle/>
        <a:p>
          <a:pPr marL="0" lvl="0" defTabSz="400050">
            <a:lnSpc>
              <a:spcPct val="100000"/>
            </a:lnSpc>
            <a:spcBef>
              <a:spcPts val="0"/>
            </a:spcBef>
            <a:spcAft>
              <a:spcPts val="0"/>
            </a:spcAft>
            <a:buFont typeface="+mj-lt"/>
            <a:buNone/>
          </a:pPr>
          <a:r>
            <a:rPr lang="en-US" sz="1000" dirty="0"/>
            <a:t>- PDM guides growth</a:t>
          </a:r>
        </a:p>
        <a:p>
          <a:pPr>
            <a:lnSpc>
              <a:spcPct val="100000"/>
            </a:lnSpc>
            <a:spcBef>
              <a:spcPts val="0"/>
            </a:spcBef>
            <a:spcAft>
              <a:spcPts val="0"/>
            </a:spcAft>
          </a:pPr>
          <a:r>
            <a:rPr lang="en-US" sz="1000" dirty="0"/>
            <a:t>- Support 3-5 leads &amp; wins</a:t>
          </a:r>
        </a:p>
        <a:p>
          <a:pPr>
            <a:lnSpc>
              <a:spcPct val="100000"/>
            </a:lnSpc>
            <a:spcBef>
              <a:spcPts val="0"/>
            </a:spcBef>
            <a:spcAft>
              <a:spcPts val="0"/>
            </a:spcAft>
          </a:pPr>
          <a:r>
            <a:rPr lang="en-US" sz="1000" dirty="0"/>
            <a:t>- Partner can access MDF</a:t>
          </a:r>
        </a:p>
        <a:p>
          <a:pPr>
            <a:lnSpc>
              <a:spcPct val="100000"/>
            </a:lnSpc>
            <a:spcBef>
              <a:spcPts val="0"/>
            </a:spcBef>
            <a:spcAft>
              <a:spcPts val="0"/>
            </a:spcAft>
          </a:pPr>
          <a:r>
            <a:rPr lang="en-US" sz="1000" dirty="0"/>
            <a:t>- Earn COOP funds, rebates</a:t>
          </a:r>
        </a:p>
        <a:p>
          <a:pPr>
            <a:lnSpc>
              <a:spcPct val="100000"/>
            </a:lnSpc>
            <a:spcBef>
              <a:spcPts val="0"/>
            </a:spcBef>
            <a:spcAft>
              <a:spcPts val="0"/>
            </a:spcAft>
          </a:pPr>
          <a:r>
            <a:rPr lang="en-US" sz="1000" dirty="0"/>
            <a:t>- Partner will register deals</a:t>
          </a:r>
        </a:p>
        <a:p>
          <a:pPr>
            <a:lnSpc>
              <a:spcPct val="100000"/>
            </a:lnSpc>
            <a:spcBef>
              <a:spcPts val="0"/>
            </a:spcBef>
            <a:spcAft>
              <a:spcPts val="0"/>
            </a:spcAft>
          </a:pPr>
          <a:r>
            <a:rPr lang="en-US" sz="1000" dirty="0"/>
            <a:t>- Becomes self sufficient</a:t>
          </a:r>
        </a:p>
        <a:p>
          <a:pPr>
            <a:lnSpc>
              <a:spcPct val="100000"/>
            </a:lnSpc>
            <a:spcBef>
              <a:spcPts val="0"/>
            </a:spcBef>
            <a:spcAft>
              <a:spcPts val="0"/>
            </a:spcAft>
          </a:pPr>
          <a:r>
            <a:rPr lang="en-US" sz="1000" dirty="0"/>
            <a:t>- Continuous growth on way to Master</a:t>
          </a:r>
        </a:p>
      </dgm:t>
    </dgm:pt>
    <dgm:pt modelId="{47FD612E-F345-4919-8A4D-9A58778363B0}" type="parTrans" cxnId="{5DB35D46-9683-4D28-9F27-459988313703}">
      <dgm:prSet/>
      <dgm:spPr/>
      <dgm:t>
        <a:bodyPr/>
        <a:lstStyle/>
        <a:p>
          <a:endParaRPr lang="en-US"/>
        </a:p>
      </dgm:t>
    </dgm:pt>
    <dgm:pt modelId="{D6BFC731-7EFE-411C-9FF7-34053B7ADE51}" type="sibTrans" cxnId="{5DB35D46-9683-4D28-9F27-459988313703}">
      <dgm:prSet/>
      <dgm:spPr/>
      <dgm:t>
        <a:bodyPr/>
        <a:lstStyle/>
        <a:p>
          <a:endParaRPr lang="en-US"/>
        </a:p>
      </dgm:t>
    </dgm:pt>
    <dgm:pt modelId="{F874CC2B-CA34-47C6-9834-5C5A959FA0FC}">
      <dgm:prSet phldrT="[Text]" custT="1"/>
      <dgm:spPr>
        <a:solidFill>
          <a:schemeClr val="accent3"/>
        </a:solidFill>
        <a:ln>
          <a:noFill/>
        </a:ln>
      </dgm:spPr>
      <dgm:t>
        <a:bodyPr tIns="201168"/>
        <a:lstStyle/>
        <a:p>
          <a:r>
            <a:rPr lang="en-US" sz="2000" b="1" dirty="0"/>
            <a:t> Master</a:t>
          </a:r>
        </a:p>
      </dgm:t>
    </dgm:pt>
    <dgm:pt modelId="{53C72104-5458-45F8-8A06-44C5C1D12FB1}" type="parTrans" cxnId="{968FDD78-E06E-46B9-A6D8-DC1780C4F0BF}">
      <dgm:prSet/>
      <dgm:spPr/>
      <dgm:t>
        <a:bodyPr/>
        <a:lstStyle/>
        <a:p>
          <a:endParaRPr lang="en-US"/>
        </a:p>
      </dgm:t>
    </dgm:pt>
    <dgm:pt modelId="{A7D3547A-46BE-43C0-8B73-69B6F60501AA}" type="sibTrans" cxnId="{968FDD78-E06E-46B9-A6D8-DC1780C4F0BF}">
      <dgm:prSet/>
      <dgm:spPr/>
      <dgm:t>
        <a:bodyPr/>
        <a:lstStyle/>
        <a:p>
          <a:endParaRPr lang="en-US"/>
        </a:p>
      </dgm:t>
    </dgm:pt>
    <dgm:pt modelId="{10DB0AC2-0D55-44CA-854E-425C954788A6}">
      <dgm:prSet phldrT="[Text]" custT="1"/>
      <dgm:spPr/>
      <dgm:t>
        <a:bodyPr lIns="45720" tIns="91440" bIns="91440"/>
        <a:lstStyle/>
        <a:p>
          <a:pPr marL="0" lvl="0" defTabSz="400050">
            <a:lnSpc>
              <a:spcPct val="100000"/>
            </a:lnSpc>
            <a:spcBef>
              <a:spcPct val="0"/>
            </a:spcBef>
            <a:spcAft>
              <a:spcPts val="0"/>
            </a:spcAft>
            <a:buFont typeface="+mj-lt"/>
            <a:buNone/>
          </a:pPr>
          <a:r>
            <a:rPr lang="en-US" sz="1000" dirty="0"/>
            <a:t>- Partner grows MRR 25k</a:t>
          </a:r>
        </a:p>
        <a:p>
          <a:pPr marL="0" lvl="0" defTabSz="400050">
            <a:lnSpc>
              <a:spcPct val="100000"/>
            </a:lnSpc>
            <a:spcBef>
              <a:spcPct val="0"/>
            </a:spcBef>
            <a:spcAft>
              <a:spcPts val="0"/>
            </a:spcAft>
            <a:buFont typeface="+mj-lt"/>
            <a:buNone/>
          </a:pPr>
          <a:r>
            <a:rPr lang="en-US" sz="1000" dirty="0"/>
            <a:t>- Continue practice building</a:t>
          </a:r>
        </a:p>
        <a:p>
          <a:pPr marL="0" lvl="0" defTabSz="400050">
            <a:lnSpc>
              <a:spcPct val="100000"/>
            </a:lnSpc>
            <a:spcBef>
              <a:spcPct val="0"/>
            </a:spcBef>
            <a:spcAft>
              <a:spcPts val="0"/>
            </a:spcAft>
            <a:buFont typeface="+mj-lt"/>
            <a:buNone/>
          </a:pPr>
          <a:r>
            <a:rPr lang="en-US" sz="1000" dirty="0"/>
            <a:t>- Working towards advanced certifications</a:t>
          </a:r>
        </a:p>
        <a:p>
          <a:pPr marL="0" lvl="0" defTabSz="400050">
            <a:lnSpc>
              <a:spcPct val="100000"/>
            </a:lnSpc>
            <a:spcBef>
              <a:spcPct val="0"/>
            </a:spcBef>
            <a:spcAft>
              <a:spcPts val="0"/>
            </a:spcAft>
            <a:buFont typeface="+mj-lt"/>
            <a:buNone/>
          </a:pPr>
          <a:r>
            <a:rPr lang="en-US" sz="1000" dirty="0"/>
            <a:t>- Lead gen programs</a:t>
          </a:r>
        </a:p>
        <a:p>
          <a:pPr marL="0" lvl="0" defTabSz="400050">
            <a:lnSpc>
              <a:spcPct val="90000"/>
            </a:lnSpc>
            <a:spcBef>
              <a:spcPct val="0"/>
            </a:spcBef>
            <a:spcAft>
              <a:spcPct val="35000"/>
            </a:spcAft>
            <a:buFont typeface="+mj-lt"/>
            <a:buNone/>
          </a:pPr>
          <a:endParaRPr lang="en-US" sz="1000" dirty="0"/>
        </a:p>
      </dgm:t>
    </dgm:pt>
    <dgm:pt modelId="{3A24F079-ED00-4D7B-A0A3-FAF1726BB750}" type="parTrans" cxnId="{ED9498C8-A03D-435C-9DBE-DA2FF1A948B9}">
      <dgm:prSet/>
      <dgm:spPr/>
      <dgm:t>
        <a:bodyPr/>
        <a:lstStyle/>
        <a:p>
          <a:endParaRPr lang="en-US"/>
        </a:p>
      </dgm:t>
    </dgm:pt>
    <dgm:pt modelId="{2FC9E4FE-1E6B-4BBF-834D-AB82B6636928}" type="sibTrans" cxnId="{ED9498C8-A03D-435C-9DBE-DA2FF1A948B9}">
      <dgm:prSet/>
      <dgm:spPr/>
      <dgm:t>
        <a:bodyPr/>
        <a:lstStyle/>
        <a:p>
          <a:endParaRPr lang="en-US"/>
        </a:p>
      </dgm:t>
    </dgm:pt>
    <dgm:pt modelId="{AF084F18-F59E-4AE1-A26B-55D4FC03F84A}">
      <dgm:prSet phldrT="[Text]" custT="1"/>
      <dgm:spPr/>
      <dgm:t>
        <a:bodyPr lIns="45720" tIns="91440" bIns="91440"/>
        <a:lstStyle/>
        <a:p>
          <a:pPr marL="0" lvl="0" defTabSz="577850">
            <a:lnSpc>
              <a:spcPct val="100000"/>
            </a:lnSpc>
            <a:spcBef>
              <a:spcPct val="0"/>
            </a:spcBef>
            <a:spcAft>
              <a:spcPts val="0"/>
            </a:spcAft>
            <a:buFontTx/>
            <a:buNone/>
          </a:pPr>
          <a:r>
            <a:rPr lang="en-US" sz="1000" dirty="0"/>
            <a:t>- ‘</a:t>
          </a:r>
          <a:r>
            <a:rPr lang="en-US" sz="1000" dirty="0" err="1"/>
            <a:t>StartNOW</a:t>
          </a:r>
          <a:r>
            <a:rPr lang="en-US" sz="1000" dirty="0"/>
            <a:t>’, ‘Grow with’ readiness</a:t>
          </a:r>
        </a:p>
        <a:p>
          <a:pPr marL="0" lvl="0" defTabSz="577850">
            <a:lnSpc>
              <a:spcPct val="100000"/>
            </a:lnSpc>
            <a:spcBef>
              <a:spcPct val="0"/>
            </a:spcBef>
            <a:spcAft>
              <a:spcPts val="0"/>
            </a:spcAft>
            <a:buFontTx/>
            <a:buNone/>
          </a:pPr>
          <a:r>
            <a:rPr lang="en-US" sz="1000" dirty="0"/>
            <a:t>- Set education and certification path for partner</a:t>
          </a:r>
        </a:p>
        <a:p>
          <a:pPr marL="0" lvl="0" defTabSz="577850">
            <a:lnSpc>
              <a:spcPct val="100000"/>
            </a:lnSpc>
            <a:spcBef>
              <a:spcPct val="0"/>
            </a:spcBef>
            <a:spcAft>
              <a:spcPts val="0"/>
            </a:spcAft>
            <a:buFontTx/>
            <a:buNone/>
          </a:pPr>
          <a:r>
            <a:rPr lang="en-US" sz="1000" dirty="0"/>
            <a:t>- Execute internal assessments</a:t>
          </a:r>
        </a:p>
        <a:p>
          <a:pPr marL="0" marR="0" lvl="0" indent="0" defTabSz="914400" eaLnBrk="1" fontAlgn="auto" latinLnBrk="0" hangingPunct="1">
            <a:lnSpc>
              <a:spcPct val="100000"/>
            </a:lnSpc>
            <a:spcBef>
              <a:spcPts val="0"/>
            </a:spcBef>
            <a:spcAft>
              <a:spcPts val="0"/>
            </a:spcAft>
            <a:buClrTx/>
            <a:buSzTx/>
            <a:buFontTx/>
            <a:buNone/>
            <a:tabLst/>
            <a:defRPr/>
          </a:pPr>
          <a:r>
            <a:rPr lang="en-US" sz="1000" dirty="0"/>
            <a:t>- We help partner protect house</a:t>
          </a:r>
        </a:p>
        <a:p>
          <a:pPr marL="0" marR="0" lvl="0" indent="0" defTabSz="914400" eaLnBrk="1" fontAlgn="auto" latinLnBrk="0" hangingPunct="1">
            <a:lnSpc>
              <a:spcPct val="100000"/>
            </a:lnSpc>
            <a:spcBef>
              <a:spcPts val="0"/>
            </a:spcBef>
            <a:spcAft>
              <a:spcPts val="0"/>
            </a:spcAft>
            <a:buClrTx/>
            <a:buSzTx/>
            <a:buFontTx/>
            <a:buNone/>
            <a:tabLst/>
            <a:defRPr/>
          </a:pPr>
          <a:r>
            <a:rPr lang="en-US" sz="1000" dirty="0"/>
            <a:t>- Deploy CW Cybersecurity stack</a:t>
          </a:r>
        </a:p>
        <a:p>
          <a:pPr marL="0" marR="0" lvl="0" indent="0" defTabSz="914400" eaLnBrk="1" fontAlgn="auto" latinLnBrk="0" hangingPunct="1">
            <a:lnSpc>
              <a:spcPct val="100000"/>
            </a:lnSpc>
            <a:spcBef>
              <a:spcPts val="0"/>
            </a:spcBef>
            <a:spcAft>
              <a:spcPts val="0"/>
            </a:spcAft>
            <a:buClrTx/>
            <a:buSzTx/>
            <a:buFontTx/>
            <a:buNone/>
            <a:tabLst/>
            <a:defRPr/>
          </a:pPr>
          <a:r>
            <a:rPr lang="en-US" sz="1000" dirty="0"/>
            <a:t>- Partner utilizes NO Cost IULs</a:t>
          </a:r>
        </a:p>
        <a:p>
          <a:pPr marL="0" marR="0" lvl="0" indent="0" defTabSz="914400" eaLnBrk="1" fontAlgn="auto" latinLnBrk="0" hangingPunct="1">
            <a:lnSpc>
              <a:spcPct val="100000"/>
            </a:lnSpc>
            <a:spcBef>
              <a:spcPts val="0"/>
            </a:spcBef>
            <a:spcAft>
              <a:spcPts val="0"/>
            </a:spcAft>
            <a:buClrTx/>
            <a:buSzTx/>
            <a:buFontTx/>
            <a:buNone/>
            <a:tabLst/>
            <a:defRPr/>
          </a:pPr>
          <a:r>
            <a:rPr lang="en-US" sz="1000" dirty="0"/>
            <a:t>- Pricing &amp; bundling security</a:t>
          </a:r>
        </a:p>
      </dgm:t>
    </dgm:pt>
    <dgm:pt modelId="{FFD36B71-9119-4947-8B59-2FCB47B7308C}" type="parTrans" cxnId="{80ECBB5B-8328-4DDB-A5BC-2DA5AD053023}">
      <dgm:prSet/>
      <dgm:spPr/>
      <dgm:t>
        <a:bodyPr/>
        <a:lstStyle/>
        <a:p>
          <a:endParaRPr lang="en-US"/>
        </a:p>
      </dgm:t>
    </dgm:pt>
    <dgm:pt modelId="{CFA6F36D-75CC-4DEF-98CA-9BD4A54F02F0}" type="sibTrans" cxnId="{80ECBB5B-8328-4DDB-A5BC-2DA5AD053023}">
      <dgm:prSet/>
      <dgm:spPr/>
      <dgm:t>
        <a:bodyPr/>
        <a:lstStyle/>
        <a:p>
          <a:endParaRPr lang="en-US"/>
        </a:p>
      </dgm:t>
    </dgm:pt>
    <dgm:pt modelId="{A5501AF6-54CA-48A7-89BE-6E69E1551892}">
      <dgm:prSet phldrT="[Text]" custT="1"/>
      <dgm:spPr>
        <a:solidFill>
          <a:schemeClr val="accent3"/>
        </a:solidFill>
        <a:ln>
          <a:noFill/>
        </a:ln>
      </dgm:spPr>
      <dgm:t>
        <a:bodyPr tIns="201168"/>
        <a:lstStyle/>
        <a:p>
          <a:r>
            <a:rPr lang="en-US" sz="2000" b="1" dirty="0"/>
            <a:t> </a:t>
          </a:r>
          <a:r>
            <a:rPr lang="en-US" sz="2000" b="1" dirty="0" err="1"/>
            <a:t>StartNOW</a:t>
          </a:r>
          <a:r>
            <a:rPr lang="en-US" sz="2000" b="1" dirty="0"/>
            <a:t> Selling to Clients (Emerging) </a:t>
          </a:r>
        </a:p>
      </dgm:t>
    </dgm:pt>
    <dgm:pt modelId="{15C719BC-87C8-41BE-AF03-0F7AEAC8E809}" type="sibTrans" cxnId="{8F63F14F-52B1-4743-A330-BED39D65C75D}">
      <dgm:prSet/>
      <dgm:spPr/>
      <dgm:t>
        <a:bodyPr/>
        <a:lstStyle/>
        <a:p>
          <a:endParaRPr lang="en-US"/>
        </a:p>
      </dgm:t>
    </dgm:pt>
    <dgm:pt modelId="{BACB42B5-B09D-4054-B3E5-A5CA84C29583}" type="parTrans" cxnId="{8F63F14F-52B1-4743-A330-BED39D65C75D}">
      <dgm:prSet/>
      <dgm:spPr/>
      <dgm:t>
        <a:bodyPr/>
        <a:lstStyle/>
        <a:p>
          <a:endParaRPr lang="en-US"/>
        </a:p>
      </dgm:t>
    </dgm:pt>
    <dgm:pt modelId="{0B4C67C8-5C1B-4A8F-A545-9D600DECC597}" type="pres">
      <dgm:prSet presAssocID="{2E41C955-025F-4C31-B585-46A8FA39B208}" presName="Name0" presStyleCnt="0">
        <dgm:presLayoutVars>
          <dgm:chMax val="5"/>
          <dgm:chPref val="5"/>
          <dgm:dir/>
          <dgm:animLvl val="lvl"/>
        </dgm:presLayoutVars>
      </dgm:prSet>
      <dgm:spPr/>
    </dgm:pt>
    <dgm:pt modelId="{BBE725F3-E1F2-447C-9D7A-271C67996103}" type="pres">
      <dgm:prSet presAssocID="{87364B8F-BF5D-4FD6-A770-764CF6BEB30A}" presName="parentText1" presStyleLbl="node1" presStyleIdx="0" presStyleCnt="4" custScaleX="103268" custScaleY="67509" custLinFactNeighborX="1720" custLinFactNeighborY="-24701">
        <dgm:presLayoutVars>
          <dgm:chMax/>
          <dgm:chPref val="3"/>
          <dgm:bulletEnabled val="1"/>
        </dgm:presLayoutVars>
      </dgm:prSet>
      <dgm:spPr/>
    </dgm:pt>
    <dgm:pt modelId="{0887AAD7-D7C3-4812-B887-457B006DC236}" type="pres">
      <dgm:prSet presAssocID="{87364B8F-BF5D-4FD6-A770-764CF6BEB30A}" presName="childText1" presStyleLbl="solidAlignAcc1" presStyleIdx="0" presStyleCnt="4" custScaleY="78289" custLinFactNeighborX="108" custLinFactNeighborY="-29095">
        <dgm:presLayoutVars>
          <dgm:chMax val="0"/>
          <dgm:chPref val="0"/>
          <dgm:bulletEnabled val="1"/>
        </dgm:presLayoutVars>
      </dgm:prSet>
      <dgm:spPr/>
    </dgm:pt>
    <dgm:pt modelId="{E70F47D9-3C8B-431E-A4E6-BBD09693BD77}" type="pres">
      <dgm:prSet presAssocID="{A5501AF6-54CA-48A7-89BE-6E69E1551892}" presName="parentText2" presStyleLbl="node1" presStyleIdx="1" presStyleCnt="4" custScaleX="96299" custScaleY="67509" custLinFactNeighborX="469" custLinFactNeighborY="916">
        <dgm:presLayoutVars>
          <dgm:chMax/>
          <dgm:chPref val="3"/>
          <dgm:bulletEnabled val="1"/>
        </dgm:presLayoutVars>
      </dgm:prSet>
      <dgm:spPr/>
    </dgm:pt>
    <dgm:pt modelId="{B64C9593-582F-4579-B114-8128E5D04B0A}" type="pres">
      <dgm:prSet presAssocID="{A5501AF6-54CA-48A7-89BE-6E69E1551892}" presName="childText2" presStyleLbl="solidAlignAcc1" presStyleIdx="1" presStyleCnt="4" custScaleY="84140" custLinFactNeighborX="7511" custLinFactNeighborY="-11793">
        <dgm:presLayoutVars>
          <dgm:chMax val="0"/>
          <dgm:chPref val="0"/>
          <dgm:bulletEnabled val="1"/>
        </dgm:presLayoutVars>
      </dgm:prSet>
      <dgm:spPr/>
    </dgm:pt>
    <dgm:pt modelId="{4DF013AB-6C9E-4617-A318-385CA36133E6}" type="pres">
      <dgm:prSet presAssocID="{447B11E2-97B9-4A48-B8DA-F4121D265C40}" presName="parentText3" presStyleLbl="node1" presStyleIdx="2" presStyleCnt="4" custScaleY="67509" custLinFactNeighborX="5930" custLinFactNeighborY="27448">
        <dgm:presLayoutVars>
          <dgm:chMax/>
          <dgm:chPref val="3"/>
          <dgm:bulletEnabled val="1"/>
        </dgm:presLayoutVars>
      </dgm:prSet>
      <dgm:spPr/>
    </dgm:pt>
    <dgm:pt modelId="{2234EF3A-DCBA-4B3E-BF16-71D56D58B04D}" type="pres">
      <dgm:prSet presAssocID="{447B11E2-97B9-4A48-B8DA-F4121D265C40}" presName="childText3" presStyleLbl="solidAlignAcc1" presStyleIdx="2" presStyleCnt="4" custScaleX="93850" custScaleY="75192" custLinFactNeighborX="10394" custLinFactNeighborY="-2322">
        <dgm:presLayoutVars>
          <dgm:chMax val="0"/>
          <dgm:chPref val="0"/>
          <dgm:bulletEnabled val="1"/>
        </dgm:presLayoutVars>
      </dgm:prSet>
      <dgm:spPr/>
    </dgm:pt>
    <dgm:pt modelId="{B3167142-501A-407B-8CE9-67614AF61B4B}" type="pres">
      <dgm:prSet presAssocID="{F874CC2B-CA34-47C6-9834-5C5A959FA0FC}" presName="parentText4" presStyleLbl="node1" presStyleIdx="3" presStyleCnt="4" custScaleX="86043" custScaleY="67509" custLinFactNeighborX="3689" custLinFactNeighborY="53066">
        <dgm:presLayoutVars>
          <dgm:chMax/>
          <dgm:chPref val="3"/>
          <dgm:bulletEnabled val="1"/>
        </dgm:presLayoutVars>
      </dgm:prSet>
      <dgm:spPr/>
    </dgm:pt>
    <dgm:pt modelId="{64E4C422-C2E5-44BE-90CC-59B93E1B69D8}" type="pres">
      <dgm:prSet presAssocID="{F874CC2B-CA34-47C6-9834-5C5A959FA0FC}" presName="childText4" presStyleLbl="solidAlignAcc1" presStyleIdx="3" presStyleCnt="4" custScaleX="86900" custScaleY="66743" custLinFactNeighborX="7449" custLinFactNeighborY="7251">
        <dgm:presLayoutVars>
          <dgm:chMax val="0"/>
          <dgm:chPref val="0"/>
          <dgm:bulletEnabled val="1"/>
        </dgm:presLayoutVars>
      </dgm:prSet>
      <dgm:spPr/>
    </dgm:pt>
  </dgm:ptLst>
  <dgm:cxnLst>
    <dgm:cxn modelId="{C2C7090B-8DC8-4190-8585-7970066FC4CB}" type="presOf" srcId="{AF084F18-F59E-4AE1-A26B-55D4FC03F84A}" destId="{0887AAD7-D7C3-4812-B887-457B006DC236}" srcOrd="0" destOrd="0" presId="urn:microsoft.com/office/officeart/2009/3/layout/IncreasingArrowsProcess"/>
    <dgm:cxn modelId="{A2098924-DEA0-4C96-9059-BE8B3D5B9D6B}" srcId="{2E41C955-025F-4C31-B585-46A8FA39B208}" destId="{87364B8F-BF5D-4FD6-A770-764CF6BEB30A}" srcOrd="0" destOrd="0" parTransId="{5EB3CC9E-928C-435A-8AEE-71E9DEE4E727}" sibTransId="{69C0A50F-23AC-4E57-8849-E92914A3AB38}"/>
    <dgm:cxn modelId="{80ECBB5B-8328-4DDB-A5BC-2DA5AD053023}" srcId="{87364B8F-BF5D-4FD6-A770-764CF6BEB30A}" destId="{AF084F18-F59E-4AE1-A26B-55D4FC03F84A}" srcOrd="0" destOrd="0" parTransId="{FFD36B71-9119-4947-8B59-2FCB47B7308C}" sibTransId="{CFA6F36D-75CC-4DEF-98CA-9BD4A54F02F0}"/>
    <dgm:cxn modelId="{6E328744-138E-41C9-91CB-D291CC32ED71}" srcId="{2E41C955-025F-4C31-B585-46A8FA39B208}" destId="{447B11E2-97B9-4A48-B8DA-F4121D265C40}" srcOrd="2" destOrd="0" parTransId="{69E18CF6-1713-4299-8344-252673B07E8D}" sibTransId="{216C3E36-2F76-4108-BFB4-928D2414A006}"/>
    <dgm:cxn modelId="{5DB35D46-9683-4D28-9F27-459988313703}" srcId="{447B11E2-97B9-4A48-B8DA-F4121D265C40}" destId="{2AA3E28A-D099-486A-B767-85BAB8A99A2D}" srcOrd="0" destOrd="0" parTransId="{47FD612E-F345-4919-8A4D-9A58778363B0}" sibTransId="{D6BFC731-7EFE-411C-9FF7-34053B7ADE51}"/>
    <dgm:cxn modelId="{4B3CD74D-CED2-4AA6-A36D-EC78DDA2FBEF}" type="presOf" srcId="{2E41C955-025F-4C31-B585-46A8FA39B208}" destId="{0B4C67C8-5C1B-4A8F-A545-9D600DECC597}" srcOrd="0" destOrd="0" presId="urn:microsoft.com/office/officeart/2009/3/layout/IncreasingArrowsProcess"/>
    <dgm:cxn modelId="{8F63F14F-52B1-4743-A330-BED39D65C75D}" srcId="{2E41C955-025F-4C31-B585-46A8FA39B208}" destId="{A5501AF6-54CA-48A7-89BE-6E69E1551892}" srcOrd="1" destOrd="0" parTransId="{BACB42B5-B09D-4054-B3E5-A5CA84C29583}" sibTransId="{15C719BC-87C8-41BE-AF03-0F7AEAC8E809}"/>
    <dgm:cxn modelId="{5E4DD175-B14B-49EE-A9AD-B186C5014050}" type="presOf" srcId="{10DB0AC2-0D55-44CA-854E-425C954788A6}" destId="{64E4C422-C2E5-44BE-90CC-59B93E1B69D8}" srcOrd="0" destOrd="0" presId="urn:microsoft.com/office/officeart/2009/3/layout/IncreasingArrowsProcess"/>
    <dgm:cxn modelId="{968FDD78-E06E-46B9-A6D8-DC1780C4F0BF}" srcId="{2E41C955-025F-4C31-B585-46A8FA39B208}" destId="{F874CC2B-CA34-47C6-9834-5C5A959FA0FC}" srcOrd="3" destOrd="0" parTransId="{53C72104-5458-45F8-8A06-44C5C1D12FB1}" sibTransId="{A7D3547A-46BE-43C0-8B73-69B6F60501AA}"/>
    <dgm:cxn modelId="{4BDB377A-9015-4046-9CCD-CB5B317BA3FF}" type="presOf" srcId="{447B11E2-97B9-4A48-B8DA-F4121D265C40}" destId="{4DF013AB-6C9E-4617-A318-385CA36133E6}" srcOrd="0" destOrd="0" presId="urn:microsoft.com/office/officeart/2009/3/layout/IncreasingArrowsProcess"/>
    <dgm:cxn modelId="{653E288E-44A8-468C-AEE3-182BA3E7523E}" srcId="{A5501AF6-54CA-48A7-89BE-6E69E1551892}" destId="{5FAA48F3-E03B-4EB5-A87B-CD497F907755}" srcOrd="0" destOrd="0" parTransId="{17C22A18-40C9-4A19-AB9C-FEDC8F4A85FF}" sibTransId="{81F0DD77-9C02-4F45-89B8-D92843AD1997}"/>
    <dgm:cxn modelId="{16F3698F-812F-4EF8-A4F1-E66344FAD328}" type="presOf" srcId="{F874CC2B-CA34-47C6-9834-5C5A959FA0FC}" destId="{B3167142-501A-407B-8CE9-67614AF61B4B}" srcOrd="0" destOrd="0" presId="urn:microsoft.com/office/officeart/2009/3/layout/IncreasingArrowsProcess"/>
    <dgm:cxn modelId="{9443D995-213D-4E3E-892C-DA4C9C250754}" type="presOf" srcId="{A5501AF6-54CA-48A7-89BE-6E69E1551892}" destId="{E70F47D9-3C8B-431E-A4E6-BBD09693BD77}" srcOrd="0" destOrd="0" presId="urn:microsoft.com/office/officeart/2009/3/layout/IncreasingArrowsProcess"/>
    <dgm:cxn modelId="{7F9F8FBD-4E58-406A-BD45-4F035FC22C7F}" type="presOf" srcId="{2AA3E28A-D099-486A-B767-85BAB8A99A2D}" destId="{2234EF3A-DCBA-4B3E-BF16-71D56D58B04D}" srcOrd="0" destOrd="0" presId="urn:microsoft.com/office/officeart/2009/3/layout/IncreasingArrowsProcess"/>
    <dgm:cxn modelId="{C0B7F3C5-612E-475A-A1D4-9EE0CA271CFF}" type="presOf" srcId="{87364B8F-BF5D-4FD6-A770-764CF6BEB30A}" destId="{BBE725F3-E1F2-447C-9D7A-271C67996103}" srcOrd="0" destOrd="0" presId="urn:microsoft.com/office/officeart/2009/3/layout/IncreasingArrowsProcess"/>
    <dgm:cxn modelId="{ED9498C8-A03D-435C-9DBE-DA2FF1A948B9}" srcId="{F874CC2B-CA34-47C6-9834-5C5A959FA0FC}" destId="{10DB0AC2-0D55-44CA-854E-425C954788A6}" srcOrd="0" destOrd="0" parTransId="{3A24F079-ED00-4D7B-A0A3-FAF1726BB750}" sibTransId="{2FC9E4FE-1E6B-4BBF-834D-AB82B6636928}"/>
    <dgm:cxn modelId="{73E2D4D8-4611-4EA6-800C-E11230742DF4}" type="presOf" srcId="{5FAA48F3-E03B-4EB5-A87B-CD497F907755}" destId="{B64C9593-582F-4579-B114-8128E5D04B0A}" srcOrd="0" destOrd="0" presId="urn:microsoft.com/office/officeart/2009/3/layout/IncreasingArrowsProcess"/>
    <dgm:cxn modelId="{604A0B4D-7667-43BF-8BC1-98878C44CA35}" type="presParOf" srcId="{0B4C67C8-5C1B-4A8F-A545-9D600DECC597}" destId="{BBE725F3-E1F2-447C-9D7A-271C67996103}" srcOrd="0" destOrd="0" presId="urn:microsoft.com/office/officeart/2009/3/layout/IncreasingArrowsProcess"/>
    <dgm:cxn modelId="{C11A4A03-B428-45F7-A1A1-5358F7606F09}" type="presParOf" srcId="{0B4C67C8-5C1B-4A8F-A545-9D600DECC597}" destId="{0887AAD7-D7C3-4812-B887-457B006DC236}" srcOrd="1" destOrd="0" presId="urn:microsoft.com/office/officeart/2009/3/layout/IncreasingArrowsProcess"/>
    <dgm:cxn modelId="{8D49CA0C-F6C7-4419-A001-384BA910B9C2}" type="presParOf" srcId="{0B4C67C8-5C1B-4A8F-A545-9D600DECC597}" destId="{E70F47D9-3C8B-431E-A4E6-BBD09693BD77}" srcOrd="2" destOrd="0" presId="urn:microsoft.com/office/officeart/2009/3/layout/IncreasingArrowsProcess"/>
    <dgm:cxn modelId="{1623EA50-9F15-44B9-B399-BDB8E36FBC31}" type="presParOf" srcId="{0B4C67C8-5C1B-4A8F-A545-9D600DECC597}" destId="{B64C9593-582F-4579-B114-8128E5D04B0A}" srcOrd="3" destOrd="0" presId="urn:microsoft.com/office/officeart/2009/3/layout/IncreasingArrowsProcess"/>
    <dgm:cxn modelId="{21D93EB6-3B1E-48EF-80FA-A5023D8FE44C}" type="presParOf" srcId="{0B4C67C8-5C1B-4A8F-A545-9D600DECC597}" destId="{4DF013AB-6C9E-4617-A318-385CA36133E6}" srcOrd="4" destOrd="0" presId="urn:microsoft.com/office/officeart/2009/3/layout/IncreasingArrowsProcess"/>
    <dgm:cxn modelId="{5724A6DC-93A3-4265-8CC3-A8BBAA28EA7D}" type="presParOf" srcId="{0B4C67C8-5C1B-4A8F-A545-9D600DECC597}" destId="{2234EF3A-DCBA-4B3E-BF16-71D56D58B04D}" srcOrd="5" destOrd="0" presId="urn:microsoft.com/office/officeart/2009/3/layout/IncreasingArrowsProcess"/>
    <dgm:cxn modelId="{476B3A0A-B91A-4CC4-A334-9EE4324439C2}" type="presParOf" srcId="{0B4C67C8-5C1B-4A8F-A545-9D600DECC597}" destId="{B3167142-501A-407B-8CE9-67614AF61B4B}" srcOrd="6" destOrd="0" presId="urn:microsoft.com/office/officeart/2009/3/layout/IncreasingArrowsProcess"/>
    <dgm:cxn modelId="{7D05DFBB-59B1-43E8-A4EF-4C7091D1CF66}" type="presParOf" srcId="{0B4C67C8-5C1B-4A8F-A545-9D600DECC597}" destId="{64E4C422-C2E5-44BE-90CC-59B93E1B69D8}" srcOrd="7" destOrd="0" presId="urn:microsoft.com/office/officeart/2009/3/layout/IncreasingArrows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E725F3-E1F2-447C-9D7A-271C67996103}">
      <dsp:nvSpPr>
        <dsp:cNvPr id="0" name=""/>
        <dsp:cNvSpPr/>
      </dsp:nvSpPr>
      <dsp:spPr>
        <a:xfrm>
          <a:off x="1723601" y="23013"/>
          <a:ext cx="8647079" cy="822966"/>
        </a:xfrm>
        <a:prstGeom prst="rightArrow">
          <a:avLst>
            <a:gd name="adj1" fmla="val 50000"/>
            <a:gd name="adj2" fmla="val 50000"/>
          </a:avLst>
        </a:prstGeom>
        <a:solidFill>
          <a:schemeClr val="accent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228600" rIns="254000" bIns="193524" numCol="1" spcCol="1270" anchor="ctr" anchorCtr="0">
          <a:noAutofit/>
        </a:bodyPr>
        <a:lstStyle/>
        <a:p>
          <a:pPr marL="0" lvl="0" indent="0" algn="l" defTabSz="889000">
            <a:lnSpc>
              <a:spcPct val="90000"/>
            </a:lnSpc>
            <a:spcBef>
              <a:spcPct val="0"/>
            </a:spcBef>
            <a:spcAft>
              <a:spcPct val="35000"/>
            </a:spcAft>
            <a:buNone/>
          </a:pPr>
          <a:r>
            <a:rPr lang="en-US" sz="2000" b="1" kern="1200" dirty="0"/>
            <a:t> Get Your House in Order</a:t>
          </a:r>
        </a:p>
      </dsp:txBody>
      <dsp:txXfrm>
        <a:off x="1723601" y="228755"/>
        <a:ext cx="8441338" cy="411483"/>
      </dsp:txXfrm>
    </dsp:sp>
    <dsp:sp modelId="{0887AAD7-D7C3-4812-B887-457B006DC236}">
      <dsp:nvSpPr>
        <dsp:cNvPr id="0" name=""/>
        <dsp:cNvSpPr/>
      </dsp:nvSpPr>
      <dsp:spPr>
        <a:xfrm>
          <a:off x="1718484" y="656862"/>
          <a:ext cx="1930077" cy="1765314"/>
        </a:xfrm>
        <a:prstGeom prst="rect">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91440" rIns="38100" bIns="91440" numCol="1" spcCol="1270" anchor="t" anchorCtr="0">
          <a:noAutofit/>
        </a:bodyPr>
        <a:lstStyle/>
        <a:p>
          <a:pPr marL="0" lvl="0" algn="l" defTabSz="577850">
            <a:lnSpc>
              <a:spcPct val="100000"/>
            </a:lnSpc>
            <a:spcBef>
              <a:spcPct val="0"/>
            </a:spcBef>
            <a:spcAft>
              <a:spcPts val="0"/>
            </a:spcAft>
            <a:buFontTx/>
            <a:buNone/>
          </a:pPr>
          <a:r>
            <a:rPr lang="en-US" sz="1000" kern="1200" dirty="0"/>
            <a:t>- ‘</a:t>
          </a:r>
          <a:r>
            <a:rPr lang="en-US" sz="1000" kern="1200" dirty="0" err="1"/>
            <a:t>StartNOW</a:t>
          </a:r>
          <a:r>
            <a:rPr lang="en-US" sz="1000" kern="1200" dirty="0"/>
            <a:t>’, ‘Grow with’ readiness</a:t>
          </a:r>
        </a:p>
        <a:p>
          <a:pPr marL="0" lvl="0" algn="l" defTabSz="577850">
            <a:lnSpc>
              <a:spcPct val="100000"/>
            </a:lnSpc>
            <a:spcBef>
              <a:spcPct val="0"/>
            </a:spcBef>
            <a:spcAft>
              <a:spcPts val="0"/>
            </a:spcAft>
            <a:buFontTx/>
            <a:buNone/>
          </a:pPr>
          <a:r>
            <a:rPr lang="en-US" sz="1000" kern="1200" dirty="0"/>
            <a:t>- Set education and certification path for partner</a:t>
          </a:r>
        </a:p>
        <a:p>
          <a:pPr marL="0" lvl="0" algn="l" defTabSz="577850">
            <a:lnSpc>
              <a:spcPct val="100000"/>
            </a:lnSpc>
            <a:spcBef>
              <a:spcPct val="0"/>
            </a:spcBef>
            <a:spcAft>
              <a:spcPts val="0"/>
            </a:spcAft>
            <a:buFontTx/>
            <a:buNone/>
          </a:pPr>
          <a:r>
            <a:rPr lang="en-US" sz="1000" kern="1200" dirty="0"/>
            <a:t>- Execute internal assessments</a:t>
          </a:r>
        </a:p>
        <a:p>
          <a:pPr marL="0" marR="0" lvl="0" indent="0" algn="l" defTabSz="914400" eaLnBrk="1" fontAlgn="auto" latinLnBrk="0" hangingPunct="1">
            <a:lnSpc>
              <a:spcPct val="100000"/>
            </a:lnSpc>
            <a:spcBef>
              <a:spcPct val="0"/>
            </a:spcBef>
            <a:spcAft>
              <a:spcPts val="0"/>
            </a:spcAft>
            <a:buClrTx/>
            <a:buSzTx/>
            <a:buFontTx/>
            <a:buNone/>
            <a:tabLst/>
            <a:defRPr/>
          </a:pPr>
          <a:r>
            <a:rPr lang="en-US" sz="1000" kern="1200" dirty="0"/>
            <a:t>- We help partner protect house</a:t>
          </a:r>
        </a:p>
        <a:p>
          <a:pPr marL="0" marR="0" lvl="0" indent="0" algn="l" defTabSz="914400" eaLnBrk="1" fontAlgn="auto" latinLnBrk="0" hangingPunct="1">
            <a:lnSpc>
              <a:spcPct val="100000"/>
            </a:lnSpc>
            <a:spcBef>
              <a:spcPct val="0"/>
            </a:spcBef>
            <a:spcAft>
              <a:spcPts val="0"/>
            </a:spcAft>
            <a:buClrTx/>
            <a:buSzTx/>
            <a:buFontTx/>
            <a:buNone/>
            <a:tabLst/>
            <a:defRPr/>
          </a:pPr>
          <a:r>
            <a:rPr lang="en-US" sz="1000" kern="1200" dirty="0"/>
            <a:t>- Deploy CW Cybersecurity stack</a:t>
          </a:r>
        </a:p>
        <a:p>
          <a:pPr marL="0" marR="0" lvl="0" indent="0" algn="l" defTabSz="914400" eaLnBrk="1" fontAlgn="auto" latinLnBrk="0" hangingPunct="1">
            <a:lnSpc>
              <a:spcPct val="100000"/>
            </a:lnSpc>
            <a:spcBef>
              <a:spcPct val="0"/>
            </a:spcBef>
            <a:spcAft>
              <a:spcPts val="0"/>
            </a:spcAft>
            <a:buClrTx/>
            <a:buSzTx/>
            <a:buFontTx/>
            <a:buNone/>
            <a:tabLst/>
            <a:defRPr/>
          </a:pPr>
          <a:r>
            <a:rPr lang="en-US" sz="1000" kern="1200" dirty="0"/>
            <a:t>- Partner utilizes NO Cost IULs</a:t>
          </a:r>
        </a:p>
        <a:p>
          <a:pPr marL="0" marR="0" lvl="0" indent="0" algn="l" defTabSz="914400" eaLnBrk="1" fontAlgn="auto" latinLnBrk="0" hangingPunct="1">
            <a:lnSpc>
              <a:spcPct val="100000"/>
            </a:lnSpc>
            <a:spcBef>
              <a:spcPct val="0"/>
            </a:spcBef>
            <a:spcAft>
              <a:spcPts val="0"/>
            </a:spcAft>
            <a:buClrTx/>
            <a:buSzTx/>
            <a:buFontTx/>
            <a:buNone/>
            <a:tabLst/>
            <a:defRPr/>
          </a:pPr>
          <a:r>
            <a:rPr lang="en-US" sz="1000" kern="1200" dirty="0"/>
            <a:t>- Pricing &amp; bundling security</a:t>
          </a:r>
        </a:p>
      </dsp:txBody>
      <dsp:txXfrm>
        <a:off x="1718484" y="656862"/>
        <a:ext cx="1930077" cy="1765314"/>
      </dsp:txXfrm>
    </dsp:sp>
    <dsp:sp modelId="{E70F47D9-3C8B-431E-A4E6-BBD09693BD77}">
      <dsp:nvSpPr>
        <dsp:cNvPr id="0" name=""/>
        <dsp:cNvSpPr/>
      </dsp:nvSpPr>
      <dsp:spPr>
        <a:xfrm>
          <a:off x="3795931" y="741500"/>
          <a:ext cx="6204890" cy="822966"/>
        </a:xfrm>
        <a:prstGeom prst="rightArrow">
          <a:avLst>
            <a:gd name="adj1" fmla="val 50000"/>
            <a:gd name="adj2" fmla="val 50000"/>
          </a:avLst>
        </a:prstGeom>
        <a:solidFill>
          <a:schemeClr val="accent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201168" rIns="254000" bIns="193524" numCol="1" spcCol="1270" anchor="ctr" anchorCtr="0">
          <a:noAutofit/>
        </a:bodyPr>
        <a:lstStyle/>
        <a:p>
          <a:pPr marL="0" lvl="0" indent="0" algn="l" defTabSz="889000">
            <a:lnSpc>
              <a:spcPct val="90000"/>
            </a:lnSpc>
            <a:spcBef>
              <a:spcPct val="0"/>
            </a:spcBef>
            <a:spcAft>
              <a:spcPct val="35000"/>
            </a:spcAft>
            <a:buNone/>
          </a:pPr>
          <a:r>
            <a:rPr lang="en-US" sz="2000" b="1" kern="1200" dirty="0"/>
            <a:t> </a:t>
          </a:r>
          <a:r>
            <a:rPr lang="en-US" sz="2000" b="1" kern="1200" dirty="0" err="1"/>
            <a:t>StartNOW</a:t>
          </a:r>
          <a:r>
            <a:rPr lang="en-US" sz="2000" b="1" kern="1200" dirty="0"/>
            <a:t> Selling to Clients (Emerging) </a:t>
          </a:r>
        </a:p>
      </dsp:txBody>
      <dsp:txXfrm>
        <a:off x="3795931" y="947242"/>
        <a:ext cx="5999149" cy="411483"/>
      </dsp:txXfrm>
    </dsp:sp>
    <dsp:sp modelId="{B64C9593-582F-4579-B114-8128E5D04B0A}">
      <dsp:nvSpPr>
        <dsp:cNvPr id="0" name=""/>
        <dsp:cNvSpPr/>
      </dsp:nvSpPr>
      <dsp:spPr>
        <a:xfrm>
          <a:off x="3791445" y="1389458"/>
          <a:ext cx="1930077" cy="1848888"/>
        </a:xfrm>
        <a:prstGeom prst="rect">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91440" rIns="38100" bIns="91440" numCol="1" spcCol="1270" anchor="t" anchorCtr="0">
          <a:noAutofit/>
        </a:bodyPr>
        <a:lstStyle/>
        <a:p>
          <a:pPr marL="0" lvl="0" algn="l" defTabSz="400050">
            <a:lnSpc>
              <a:spcPct val="100000"/>
            </a:lnSpc>
            <a:spcBef>
              <a:spcPct val="0"/>
            </a:spcBef>
            <a:spcAft>
              <a:spcPts val="0"/>
            </a:spcAft>
            <a:buFont typeface="+mj-lt"/>
            <a:buNone/>
          </a:pPr>
          <a:r>
            <a:rPr lang="en-US" sz="1000" kern="1200" dirty="0"/>
            <a:t>- PDM sells with partner</a:t>
          </a:r>
        </a:p>
        <a:p>
          <a:pPr marL="0" lvl="0" algn="l" defTabSz="400050">
            <a:lnSpc>
              <a:spcPct val="100000"/>
            </a:lnSpc>
            <a:spcBef>
              <a:spcPct val="0"/>
            </a:spcBef>
            <a:spcAft>
              <a:spcPts val="0"/>
            </a:spcAft>
            <a:buFont typeface="+mj-lt"/>
            <a:buNone/>
          </a:pPr>
          <a:r>
            <a:rPr lang="en-US" sz="1000" kern="1200" dirty="0"/>
            <a:t>- ID opportunities in client base</a:t>
          </a:r>
        </a:p>
        <a:p>
          <a:pPr marL="0" lvl="0" algn="l" defTabSz="400050">
            <a:lnSpc>
              <a:spcPct val="100000"/>
            </a:lnSpc>
            <a:spcBef>
              <a:spcPct val="0"/>
            </a:spcBef>
            <a:spcAft>
              <a:spcPts val="0"/>
            </a:spcAft>
            <a:buFont typeface="+mj-lt"/>
            <a:buNone/>
          </a:pPr>
          <a:r>
            <a:rPr lang="en-US" sz="1000" kern="1200" dirty="0"/>
            <a:t>- Drive awareness</a:t>
          </a:r>
        </a:p>
        <a:p>
          <a:pPr marL="0" lvl="0" algn="l" defTabSz="400050">
            <a:lnSpc>
              <a:spcPct val="100000"/>
            </a:lnSpc>
            <a:spcBef>
              <a:spcPct val="0"/>
            </a:spcBef>
            <a:spcAft>
              <a:spcPts val="0"/>
            </a:spcAft>
            <a:buFont typeface="+mj-lt"/>
            <a:buNone/>
          </a:pPr>
          <a:r>
            <a:rPr lang="en-US" sz="1000" kern="1200" dirty="0"/>
            <a:t>- Engage with partner clients</a:t>
          </a:r>
        </a:p>
        <a:p>
          <a:pPr marL="0" lvl="0" algn="l" defTabSz="400050">
            <a:lnSpc>
              <a:spcPct val="100000"/>
            </a:lnSpc>
            <a:spcBef>
              <a:spcPct val="0"/>
            </a:spcBef>
            <a:spcAft>
              <a:spcPts val="0"/>
            </a:spcAft>
            <a:buFont typeface="+mj-lt"/>
            <a:buNone/>
          </a:pPr>
          <a:r>
            <a:rPr lang="en-US" sz="1000" kern="1200" dirty="0"/>
            <a:t>- Support 3-5 client wins</a:t>
          </a:r>
        </a:p>
        <a:p>
          <a:pPr marL="0" marR="0" lvl="0" indent="0" algn="l" defTabSz="400050" eaLnBrk="1" fontAlgn="auto" latinLnBrk="0" hangingPunct="1">
            <a:lnSpc>
              <a:spcPct val="100000"/>
            </a:lnSpc>
            <a:spcBef>
              <a:spcPct val="0"/>
            </a:spcBef>
            <a:spcAft>
              <a:spcPts val="0"/>
            </a:spcAft>
            <a:buClrTx/>
            <a:buSzTx/>
            <a:buFont typeface="+mj-lt"/>
            <a:buNone/>
            <a:tabLst/>
            <a:defRPr/>
          </a:pPr>
          <a:r>
            <a:rPr lang="en-US" sz="1000" kern="1200" dirty="0"/>
            <a:t>- Partner builds muscle memory</a:t>
          </a:r>
        </a:p>
        <a:p>
          <a:pPr marL="0" lvl="0" algn="l" defTabSz="400050">
            <a:lnSpc>
              <a:spcPct val="100000"/>
            </a:lnSpc>
            <a:spcBef>
              <a:spcPct val="0"/>
            </a:spcBef>
            <a:spcAft>
              <a:spcPts val="0"/>
            </a:spcAft>
            <a:buFont typeface="+mj-lt"/>
            <a:buNone/>
          </a:pPr>
          <a:r>
            <a:rPr lang="en-US" sz="1000" kern="1200" dirty="0"/>
            <a:t>- Target 50% penetration</a:t>
          </a:r>
        </a:p>
      </dsp:txBody>
      <dsp:txXfrm>
        <a:off x="3791445" y="1389458"/>
        <a:ext cx="1930077" cy="1848888"/>
      </dsp:txXfrm>
    </dsp:sp>
    <dsp:sp modelId="{4DF013AB-6C9E-4617-A318-385CA36133E6}">
      <dsp:nvSpPr>
        <dsp:cNvPr id="0" name=""/>
        <dsp:cNvSpPr/>
      </dsp:nvSpPr>
      <dsp:spPr>
        <a:xfrm>
          <a:off x="5844192" y="1471143"/>
          <a:ext cx="4513282" cy="822966"/>
        </a:xfrm>
        <a:prstGeom prst="rightArrow">
          <a:avLst>
            <a:gd name="adj1" fmla="val 50000"/>
            <a:gd name="adj2" fmla="val 50000"/>
          </a:avLst>
        </a:prstGeom>
        <a:solidFill>
          <a:schemeClr val="accent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201168" rIns="254000" bIns="193524" numCol="1" spcCol="1270" anchor="ctr" anchorCtr="0">
          <a:noAutofit/>
        </a:bodyPr>
        <a:lstStyle/>
        <a:p>
          <a:pPr marL="0" lvl="0" indent="0" algn="l" defTabSz="889000">
            <a:lnSpc>
              <a:spcPct val="90000"/>
            </a:lnSpc>
            <a:spcBef>
              <a:spcPct val="0"/>
            </a:spcBef>
            <a:spcAft>
              <a:spcPct val="35000"/>
            </a:spcAft>
            <a:buNone/>
          </a:pPr>
          <a:r>
            <a:rPr lang="en-US" sz="2000" b="1" kern="1200" dirty="0"/>
            <a:t> Grow with New Logos (Growth)</a:t>
          </a:r>
        </a:p>
      </dsp:txBody>
      <dsp:txXfrm>
        <a:off x="5844192" y="1676885"/>
        <a:ext cx="4307541" cy="411483"/>
      </dsp:txXfrm>
    </dsp:sp>
    <dsp:sp modelId="{2234EF3A-DCBA-4B3E-BF16-71D56D58B04D}">
      <dsp:nvSpPr>
        <dsp:cNvPr id="0" name=""/>
        <dsp:cNvSpPr/>
      </dsp:nvSpPr>
      <dsp:spPr>
        <a:xfrm>
          <a:off x="5836516" y="2103571"/>
          <a:ext cx="1811377" cy="1663312"/>
        </a:xfrm>
        <a:prstGeom prst="rect">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91440" rIns="38100" bIns="91440" numCol="1" spcCol="1270" anchor="t" anchorCtr="0">
          <a:noAutofit/>
        </a:bodyPr>
        <a:lstStyle/>
        <a:p>
          <a:pPr marL="0" lvl="0" indent="0" algn="l" defTabSz="400050">
            <a:lnSpc>
              <a:spcPct val="100000"/>
            </a:lnSpc>
            <a:spcBef>
              <a:spcPct val="0"/>
            </a:spcBef>
            <a:spcAft>
              <a:spcPts val="0"/>
            </a:spcAft>
            <a:buFont typeface="+mj-lt"/>
            <a:buNone/>
          </a:pPr>
          <a:r>
            <a:rPr lang="en-US" sz="1000" kern="1200" dirty="0"/>
            <a:t>- PDM guides growth</a:t>
          </a:r>
        </a:p>
        <a:p>
          <a:pPr indent="0" algn="l">
            <a:lnSpc>
              <a:spcPct val="100000"/>
            </a:lnSpc>
            <a:spcBef>
              <a:spcPct val="0"/>
            </a:spcBef>
            <a:spcAft>
              <a:spcPts val="0"/>
            </a:spcAft>
            <a:buNone/>
          </a:pPr>
          <a:r>
            <a:rPr lang="en-US" sz="1000" kern="1200" dirty="0"/>
            <a:t>- Support 3-5 leads &amp; wins</a:t>
          </a:r>
        </a:p>
        <a:p>
          <a:pPr indent="0" algn="l">
            <a:lnSpc>
              <a:spcPct val="100000"/>
            </a:lnSpc>
            <a:spcBef>
              <a:spcPct val="0"/>
            </a:spcBef>
            <a:spcAft>
              <a:spcPts val="0"/>
            </a:spcAft>
            <a:buNone/>
          </a:pPr>
          <a:r>
            <a:rPr lang="en-US" sz="1000" kern="1200" dirty="0"/>
            <a:t>- Partner can access MDF</a:t>
          </a:r>
        </a:p>
        <a:p>
          <a:pPr indent="0" algn="l">
            <a:lnSpc>
              <a:spcPct val="100000"/>
            </a:lnSpc>
            <a:spcBef>
              <a:spcPct val="0"/>
            </a:spcBef>
            <a:spcAft>
              <a:spcPts val="0"/>
            </a:spcAft>
            <a:buNone/>
          </a:pPr>
          <a:r>
            <a:rPr lang="en-US" sz="1000" kern="1200" dirty="0"/>
            <a:t>- Earn COOP funds, rebates</a:t>
          </a:r>
        </a:p>
        <a:p>
          <a:pPr indent="0" algn="l">
            <a:lnSpc>
              <a:spcPct val="100000"/>
            </a:lnSpc>
            <a:spcBef>
              <a:spcPct val="0"/>
            </a:spcBef>
            <a:spcAft>
              <a:spcPts val="0"/>
            </a:spcAft>
            <a:buNone/>
          </a:pPr>
          <a:r>
            <a:rPr lang="en-US" sz="1000" kern="1200" dirty="0"/>
            <a:t>- Partner will register deals</a:t>
          </a:r>
        </a:p>
        <a:p>
          <a:pPr indent="0" algn="l">
            <a:lnSpc>
              <a:spcPct val="100000"/>
            </a:lnSpc>
            <a:spcBef>
              <a:spcPct val="0"/>
            </a:spcBef>
            <a:spcAft>
              <a:spcPts val="0"/>
            </a:spcAft>
            <a:buNone/>
          </a:pPr>
          <a:r>
            <a:rPr lang="en-US" sz="1000" kern="1200" dirty="0"/>
            <a:t>- Becomes self sufficient</a:t>
          </a:r>
        </a:p>
        <a:p>
          <a:pPr indent="0" algn="l">
            <a:lnSpc>
              <a:spcPct val="100000"/>
            </a:lnSpc>
            <a:spcBef>
              <a:spcPct val="0"/>
            </a:spcBef>
            <a:spcAft>
              <a:spcPts val="0"/>
            </a:spcAft>
            <a:buNone/>
          </a:pPr>
          <a:r>
            <a:rPr lang="en-US" sz="1000" kern="1200" dirty="0"/>
            <a:t>- Continuous growth on way to Master</a:t>
          </a:r>
        </a:p>
      </dsp:txBody>
      <dsp:txXfrm>
        <a:off x="5836516" y="2103571"/>
        <a:ext cx="1811377" cy="1663312"/>
      </dsp:txXfrm>
    </dsp:sp>
    <dsp:sp modelId="{B3167142-501A-407B-8CE9-67614AF61B4B}">
      <dsp:nvSpPr>
        <dsp:cNvPr id="0" name=""/>
        <dsp:cNvSpPr/>
      </dsp:nvSpPr>
      <dsp:spPr>
        <a:xfrm>
          <a:off x="7782194" y="2189643"/>
          <a:ext cx="2222667" cy="822966"/>
        </a:xfrm>
        <a:prstGeom prst="rightArrow">
          <a:avLst>
            <a:gd name="adj1" fmla="val 50000"/>
            <a:gd name="adj2" fmla="val 50000"/>
          </a:avLst>
        </a:prstGeom>
        <a:solidFill>
          <a:schemeClr val="accent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201168" rIns="254000" bIns="193524" numCol="1" spcCol="1270" anchor="ctr" anchorCtr="0">
          <a:noAutofit/>
        </a:bodyPr>
        <a:lstStyle/>
        <a:p>
          <a:pPr marL="0" lvl="0" indent="0" algn="l" defTabSz="889000">
            <a:lnSpc>
              <a:spcPct val="90000"/>
            </a:lnSpc>
            <a:spcBef>
              <a:spcPct val="0"/>
            </a:spcBef>
            <a:spcAft>
              <a:spcPct val="35000"/>
            </a:spcAft>
            <a:buNone/>
          </a:pPr>
          <a:r>
            <a:rPr lang="en-US" sz="2000" b="1" kern="1200" dirty="0"/>
            <a:t> Master</a:t>
          </a:r>
        </a:p>
      </dsp:txBody>
      <dsp:txXfrm>
        <a:off x="7782194" y="2395385"/>
        <a:ext cx="2016926" cy="411483"/>
      </dsp:txXfrm>
    </dsp:sp>
    <dsp:sp modelId="{64E4C422-C2E5-44BE-90CC-59B93E1B69D8}">
      <dsp:nvSpPr>
        <dsp:cNvPr id="0" name=""/>
        <dsp:cNvSpPr/>
      </dsp:nvSpPr>
      <dsp:spPr>
        <a:xfrm>
          <a:off x="7779284" y="2821180"/>
          <a:ext cx="1692517" cy="1493718"/>
        </a:xfrm>
        <a:prstGeom prst="rect">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91440" rIns="38100" bIns="91440" numCol="1" spcCol="1270" anchor="t" anchorCtr="0">
          <a:noAutofit/>
        </a:bodyPr>
        <a:lstStyle/>
        <a:p>
          <a:pPr marL="0" lvl="0" indent="0" algn="l" defTabSz="400050">
            <a:lnSpc>
              <a:spcPct val="100000"/>
            </a:lnSpc>
            <a:spcBef>
              <a:spcPct val="0"/>
            </a:spcBef>
            <a:spcAft>
              <a:spcPts val="0"/>
            </a:spcAft>
            <a:buFont typeface="+mj-lt"/>
            <a:buNone/>
          </a:pPr>
          <a:r>
            <a:rPr lang="en-US" sz="1000" kern="1200" dirty="0"/>
            <a:t>- Partner grows MRR 25k</a:t>
          </a:r>
        </a:p>
        <a:p>
          <a:pPr marL="0" lvl="0" indent="0" algn="l" defTabSz="400050">
            <a:lnSpc>
              <a:spcPct val="100000"/>
            </a:lnSpc>
            <a:spcBef>
              <a:spcPct val="0"/>
            </a:spcBef>
            <a:spcAft>
              <a:spcPts val="0"/>
            </a:spcAft>
            <a:buFont typeface="+mj-lt"/>
            <a:buNone/>
          </a:pPr>
          <a:r>
            <a:rPr lang="en-US" sz="1000" kern="1200" dirty="0"/>
            <a:t>- Continue practice building</a:t>
          </a:r>
        </a:p>
        <a:p>
          <a:pPr marL="0" lvl="0" indent="0" algn="l" defTabSz="400050">
            <a:lnSpc>
              <a:spcPct val="100000"/>
            </a:lnSpc>
            <a:spcBef>
              <a:spcPct val="0"/>
            </a:spcBef>
            <a:spcAft>
              <a:spcPts val="0"/>
            </a:spcAft>
            <a:buFont typeface="+mj-lt"/>
            <a:buNone/>
          </a:pPr>
          <a:r>
            <a:rPr lang="en-US" sz="1000" kern="1200" dirty="0"/>
            <a:t>- Working towards advanced certifications</a:t>
          </a:r>
        </a:p>
        <a:p>
          <a:pPr marL="0" lvl="0" indent="0" algn="l" defTabSz="400050">
            <a:lnSpc>
              <a:spcPct val="100000"/>
            </a:lnSpc>
            <a:spcBef>
              <a:spcPct val="0"/>
            </a:spcBef>
            <a:spcAft>
              <a:spcPts val="0"/>
            </a:spcAft>
            <a:buFont typeface="+mj-lt"/>
            <a:buNone/>
          </a:pPr>
          <a:r>
            <a:rPr lang="en-US" sz="1000" kern="1200" dirty="0"/>
            <a:t>- Lead gen programs</a:t>
          </a:r>
        </a:p>
        <a:p>
          <a:pPr marL="0" lvl="0" indent="0" algn="l" defTabSz="400050">
            <a:lnSpc>
              <a:spcPct val="90000"/>
            </a:lnSpc>
            <a:spcBef>
              <a:spcPct val="0"/>
            </a:spcBef>
            <a:spcAft>
              <a:spcPct val="35000"/>
            </a:spcAft>
            <a:buFont typeface="+mj-lt"/>
            <a:buNone/>
          </a:pPr>
          <a:endParaRPr lang="en-US" sz="1000" kern="1200" dirty="0"/>
        </a:p>
      </dsp:txBody>
      <dsp:txXfrm>
        <a:off x="7779284" y="2821180"/>
        <a:ext cx="1692517" cy="1493718"/>
      </dsp:txXfrm>
    </dsp:sp>
  </dsp:spTree>
</dsp:drawing>
</file>

<file path=ppt/diagrams/layout1.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 y="2"/>
            <a:ext cx="3170138" cy="479539"/>
          </a:xfrm>
          <a:prstGeom prst="rect">
            <a:avLst/>
          </a:prstGeom>
        </p:spPr>
        <p:txBody>
          <a:bodyPr vert="horz" lIns="90906" tIns="45453" rIns="90906" bIns="45453" rtlCol="0"/>
          <a:lstStyle>
            <a:lvl1pPr algn="l">
              <a:defRPr sz="1100"/>
            </a:lvl1pPr>
          </a:lstStyle>
          <a:p>
            <a:endParaRPr lang="en-US">
              <a:latin typeface="Arial" panose="020B0604020202020204" pitchFamily="34" charset="0"/>
            </a:endParaRPr>
          </a:p>
        </p:txBody>
      </p:sp>
      <p:sp>
        <p:nvSpPr>
          <p:cNvPr id="3" name="Date Placeholder 2"/>
          <p:cNvSpPr>
            <a:spLocks noGrp="1"/>
          </p:cNvSpPr>
          <p:nvPr>
            <p:ph type="dt" sz="quarter" idx="1"/>
          </p:nvPr>
        </p:nvSpPr>
        <p:spPr>
          <a:xfrm>
            <a:off x="4143428" y="2"/>
            <a:ext cx="3170138" cy="479539"/>
          </a:xfrm>
          <a:prstGeom prst="rect">
            <a:avLst/>
          </a:prstGeom>
        </p:spPr>
        <p:txBody>
          <a:bodyPr vert="horz" lIns="90906" tIns="45453" rIns="90906" bIns="45453" rtlCol="0"/>
          <a:lstStyle>
            <a:lvl1pPr algn="r">
              <a:defRPr sz="1100"/>
            </a:lvl1pPr>
          </a:lstStyle>
          <a:p>
            <a:fld id="{B4AD245C-091B-44E2-BFB0-BD94217887F7}" type="datetimeFigureOut">
              <a:rPr lang="en-US" smtClean="0">
                <a:latin typeface="Arial" panose="020B0604020202020204" pitchFamily="34" charset="0"/>
              </a:rPr>
              <a:t>3/16/2021</a:t>
            </a:fld>
            <a:endParaRPr lang="en-US">
              <a:latin typeface="Arial" panose="020B0604020202020204" pitchFamily="34" charset="0"/>
            </a:endParaRPr>
          </a:p>
        </p:txBody>
      </p:sp>
      <p:sp>
        <p:nvSpPr>
          <p:cNvPr id="4" name="Footer Placeholder 3"/>
          <p:cNvSpPr>
            <a:spLocks noGrp="1"/>
          </p:cNvSpPr>
          <p:nvPr>
            <p:ph type="ftr" sz="quarter" idx="2"/>
          </p:nvPr>
        </p:nvSpPr>
        <p:spPr>
          <a:xfrm>
            <a:off x="5" y="9120174"/>
            <a:ext cx="3170138" cy="479539"/>
          </a:xfrm>
          <a:prstGeom prst="rect">
            <a:avLst/>
          </a:prstGeom>
        </p:spPr>
        <p:txBody>
          <a:bodyPr vert="horz" lIns="90906" tIns="45453" rIns="90906" bIns="45453" rtlCol="0" anchor="b"/>
          <a:lstStyle>
            <a:lvl1pPr algn="l">
              <a:defRPr sz="1100"/>
            </a:lvl1pPr>
          </a:lstStyle>
          <a:p>
            <a:endParaRPr lang="en-US">
              <a:latin typeface="Arial" panose="020B0604020202020204" pitchFamily="34" charset="0"/>
            </a:endParaRPr>
          </a:p>
        </p:txBody>
      </p:sp>
      <p:sp>
        <p:nvSpPr>
          <p:cNvPr id="5" name="Slide Number Placeholder 4"/>
          <p:cNvSpPr>
            <a:spLocks noGrp="1"/>
          </p:cNvSpPr>
          <p:nvPr>
            <p:ph type="sldNum" sz="quarter" idx="3"/>
          </p:nvPr>
        </p:nvSpPr>
        <p:spPr>
          <a:xfrm>
            <a:off x="4143428" y="9120174"/>
            <a:ext cx="3170138" cy="479539"/>
          </a:xfrm>
          <a:prstGeom prst="rect">
            <a:avLst/>
          </a:prstGeom>
        </p:spPr>
        <p:txBody>
          <a:bodyPr vert="horz" lIns="90906" tIns="45453" rIns="90906" bIns="45453" rtlCol="0" anchor="b"/>
          <a:lstStyle>
            <a:lvl1pPr algn="r">
              <a:defRPr sz="1100"/>
            </a:lvl1pPr>
          </a:lstStyle>
          <a:p>
            <a:fld id="{9A913F39-CFF6-40F1-84D1-700840B41EAB}" type="slidenum">
              <a:rPr lang="en-US" smtClean="0">
                <a:latin typeface="Arial" panose="020B0604020202020204" pitchFamily="34" charset="0"/>
              </a:rPr>
              <a:t>‹#›</a:t>
            </a:fld>
            <a:endParaRPr lang="en-US">
              <a:latin typeface="Arial" panose="020B0604020202020204" pitchFamily="34" charset="0"/>
            </a:endParaRPr>
          </a:p>
        </p:txBody>
      </p:sp>
    </p:spTree>
    <p:extLst>
      <p:ext uri="{BB962C8B-B14F-4D97-AF65-F5344CB8AC3E}">
        <p14:creationId xmlns:p14="http://schemas.microsoft.com/office/powerpoint/2010/main" val="195481318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0060"/>
          </a:xfrm>
          <a:prstGeom prst="rect">
            <a:avLst/>
          </a:prstGeom>
        </p:spPr>
        <p:txBody>
          <a:bodyPr vert="horz" lIns="98470" tIns="49235" rIns="98470" bIns="49235" rtlCol="0"/>
          <a:lstStyle>
            <a:lvl1pPr algn="l">
              <a:defRPr sz="1300">
                <a:latin typeface="Arial" panose="020B0604020202020204" pitchFamily="34" charset="0"/>
              </a:defRPr>
            </a:lvl1pPr>
          </a:lstStyle>
          <a:p>
            <a:endParaRPr lang="en-US"/>
          </a:p>
        </p:txBody>
      </p:sp>
      <p:sp>
        <p:nvSpPr>
          <p:cNvPr id="3" name="Date Placeholder 2"/>
          <p:cNvSpPr>
            <a:spLocks noGrp="1"/>
          </p:cNvSpPr>
          <p:nvPr>
            <p:ph type="dt" idx="1"/>
          </p:nvPr>
        </p:nvSpPr>
        <p:spPr>
          <a:xfrm>
            <a:off x="4143589" y="1"/>
            <a:ext cx="3169920" cy="480060"/>
          </a:xfrm>
          <a:prstGeom prst="rect">
            <a:avLst/>
          </a:prstGeom>
        </p:spPr>
        <p:txBody>
          <a:bodyPr vert="horz" lIns="98470" tIns="49235" rIns="98470" bIns="49235" rtlCol="0"/>
          <a:lstStyle>
            <a:lvl1pPr algn="r">
              <a:defRPr sz="1300">
                <a:latin typeface="Arial" panose="020B0604020202020204" pitchFamily="34" charset="0"/>
              </a:defRPr>
            </a:lvl1pPr>
          </a:lstStyle>
          <a:p>
            <a:fld id="{0BA5BBE4-AEA3-489A-A28E-0C2FAF2506E3}" type="datetimeFigureOut">
              <a:rPr lang="en-US" smtClean="0"/>
              <a:pPr/>
              <a:t>3/16/2021</a:t>
            </a:fld>
            <a:endParaRPr lang="en-US"/>
          </a:p>
        </p:txBody>
      </p:sp>
      <p:sp>
        <p:nvSpPr>
          <p:cNvPr id="4" name="Slide Image Placeholder 3"/>
          <p:cNvSpPr>
            <a:spLocks noGrp="1" noRot="1" noChangeAspect="1"/>
          </p:cNvSpPr>
          <p:nvPr>
            <p:ph type="sldImg" idx="2"/>
          </p:nvPr>
        </p:nvSpPr>
        <p:spPr>
          <a:xfrm>
            <a:off x="458788" y="720725"/>
            <a:ext cx="6397625" cy="3598863"/>
          </a:xfrm>
          <a:prstGeom prst="rect">
            <a:avLst/>
          </a:prstGeom>
          <a:noFill/>
          <a:ln w="12700">
            <a:solidFill>
              <a:prstClr val="black"/>
            </a:solidFill>
          </a:ln>
        </p:spPr>
        <p:txBody>
          <a:bodyPr vert="horz" lIns="98470" tIns="49235" rIns="98470" bIns="49235" rtlCol="0" anchor="ctr"/>
          <a:lstStyle/>
          <a:p>
            <a:endParaRPr lang="en-GB"/>
          </a:p>
        </p:txBody>
      </p:sp>
      <p:sp>
        <p:nvSpPr>
          <p:cNvPr id="5" name="Notes Placeholder 4"/>
          <p:cNvSpPr>
            <a:spLocks noGrp="1"/>
          </p:cNvSpPr>
          <p:nvPr>
            <p:ph type="body" sz="quarter" idx="3"/>
          </p:nvPr>
        </p:nvSpPr>
        <p:spPr>
          <a:xfrm>
            <a:off x="731521" y="4560571"/>
            <a:ext cx="5852160" cy="4320540"/>
          </a:xfrm>
          <a:prstGeom prst="rect">
            <a:avLst/>
          </a:prstGeom>
        </p:spPr>
        <p:txBody>
          <a:bodyPr vert="horz" lIns="98470" tIns="49235" rIns="98470" bIns="4923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6"/>
            <a:ext cx="3169920" cy="480060"/>
          </a:xfrm>
          <a:prstGeom prst="rect">
            <a:avLst/>
          </a:prstGeom>
        </p:spPr>
        <p:txBody>
          <a:bodyPr vert="horz" lIns="98470" tIns="49235" rIns="98470" bIns="49235" rtlCol="0" anchor="b"/>
          <a:lstStyle>
            <a:lvl1pPr algn="l">
              <a:defRPr sz="1300">
                <a:latin typeface="Arial" panose="020B0604020202020204" pitchFamily="34" charset="0"/>
              </a:defRPr>
            </a:lvl1pPr>
          </a:lstStyle>
          <a:p>
            <a:endParaRPr lang="en-US"/>
          </a:p>
        </p:txBody>
      </p:sp>
      <p:sp>
        <p:nvSpPr>
          <p:cNvPr id="7" name="Slide Number Placeholder 6"/>
          <p:cNvSpPr>
            <a:spLocks noGrp="1"/>
          </p:cNvSpPr>
          <p:nvPr>
            <p:ph type="sldNum" sz="quarter" idx="5"/>
          </p:nvPr>
        </p:nvSpPr>
        <p:spPr>
          <a:xfrm>
            <a:off x="4143589" y="9119476"/>
            <a:ext cx="3169920" cy="480060"/>
          </a:xfrm>
          <a:prstGeom prst="rect">
            <a:avLst/>
          </a:prstGeom>
        </p:spPr>
        <p:txBody>
          <a:bodyPr vert="horz" lIns="98470" tIns="49235" rIns="98470" bIns="49235" rtlCol="0" anchor="b"/>
          <a:lstStyle>
            <a:lvl1pPr algn="r">
              <a:defRPr sz="1300">
                <a:latin typeface="Arial" panose="020B0604020202020204" pitchFamily="34" charset="0"/>
              </a:defRPr>
            </a:lvl1pPr>
          </a:lstStyle>
          <a:p>
            <a:fld id="{C0F4A2C8-6C88-4E71-83EE-698B9D4FE22F}" type="slidenum">
              <a:rPr lang="en-US" smtClean="0"/>
              <a:pPr/>
              <a:t>‹#›</a:t>
            </a:fld>
            <a:endParaRPr lang="en-US"/>
          </a:p>
        </p:txBody>
      </p:sp>
    </p:spTree>
    <p:extLst>
      <p:ext uri="{BB962C8B-B14F-4D97-AF65-F5344CB8AC3E}">
        <p14:creationId xmlns:p14="http://schemas.microsoft.com/office/powerpoint/2010/main" val="1904730299"/>
      </p:ext>
    </p:extLst>
  </p:cSld>
  <p:clrMap bg1="lt1" tx1="dk1" bg2="lt2" tx2="dk2" accent1="accent1" accent2="accent2" accent3="accent3" accent4="accent4" accent5="accent5" accent6="accent6" hlink="hlink" folHlink="folHlink"/>
  <p:hf hdr="0" ftr="0" dt="0"/>
  <p:notesStyle>
    <a:lvl1pPr marL="0" algn="l" defTabSz="1219170" rtl="0" eaLnBrk="1" latinLnBrk="0" hangingPunct="1">
      <a:defRPr sz="1600" kern="1200">
        <a:solidFill>
          <a:schemeClr val="tx1"/>
        </a:solidFill>
        <a:latin typeface="Arial" panose="020B0604020202020204" pitchFamily="34" charset="0"/>
        <a:ea typeface="+mn-ea"/>
        <a:cs typeface="+mn-cs"/>
      </a:defRPr>
    </a:lvl1pPr>
    <a:lvl2pPr marL="609585" algn="l" defTabSz="1219170" rtl="0" eaLnBrk="1" latinLnBrk="0" hangingPunct="1">
      <a:defRPr sz="1600" kern="1200">
        <a:solidFill>
          <a:schemeClr val="tx1"/>
        </a:solidFill>
        <a:latin typeface="Arial" panose="020B0604020202020204" pitchFamily="34" charset="0"/>
        <a:ea typeface="+mn-ea"/>
        <a:cs typeface="+mn-cs"/>
      </a:defRPr>
    </a:lvl2pPr>
    <a:lvl3pPr marL="1219170" algn="l" defTabSz="1219170" rtl="0" eaLnBrk="1" latinLnBrk="0" hangingPunct="1">
      <a:defRPr sz="1600" kern="1200">
        <a:solidFill>
          <a:schemeClr val="tx1"/>
        </a:solidFill>
        <a:latin typeface="Arial" panose="020B0604020202020204" pitchFamily="34" charset="0"/>
        <a:ea typeface="+mn-ea"/>
        <a:cs typeface="+mn-cs"/>
      </a:defRPr>
    </a:lvl3pPr>
    <a:lvl4pPr marL="1828754" algn="l" defTabSz="1219170" rtl="0" eaLnBrk="1" latinLnBrk="0" hangingPunct="1">
      <a:defRPr sz="1600" kern="1200">
        <a:solidFill>
          <a:schemeClr val="tx1"/>
        </a:solidFill>
        <a:latin typeface="Arial" panose="020B0604020202020204" pitchFamily="34" charset="0"/>
        <a:ea typeface="+mn-ea"/>
        <a:cs typeface="+mn-cs"/>
      </a:defRPr>
    </a:lvl4pPr>
    <a:lvl5pPr marL="2438339" algn="l" defTabSz="1219170" rtl="0" eaLnBrk="1" latinLnBrk="0" hangingPunct="1">
      <a:defRPr sz="1600" kern="1200">
        <a:solidFill>
          <a:schemeClr val="tx1"/>
        </a:solidFill>
        <a:latin typeface="Arial" panose="020B0604020202020204" pitchFamily="34"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en.wikipedia.org/wiki/Assets" TargetMode="External"/><Relationship Id="rId2" Type="http://schemas.openxmlformats.org/officeDocument/2006/relationships/slide" Target="../slides/slide20.xml"/><Relationship Id="rId1" Type="http://schemas.openxmlformats.org/officeDocument/2006/relationships/notesMaster" Target="../notesMasters/notesMaster1.xml"/><Relationship Id="rId5" Type="http://schemas.openxmlformats.org/officeDocument/2006/relationships/hyperlink" Target="https://en.wikipedia.org/wiki/Marketplaces" TargetMode="External"/><Relationship Id="rId4" Type="http://schemas.openxmlformats.org/officeDocument/2006/relationships/hyperlink" Target="https://en.wikipedia.org/wiki/Market_(economics)"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databreachtoday.com/ransomware-average-business-payout-surges-to-111605-a-14205"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9DDBD3-CF66-47EB-A768-3B0EB7C085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89846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t>Partner Development Manager for Cybersecurity</a:t>
            </a:r>
          </a:p>
          <a:p>
            <a:endParaRPr lang="en-US" sz="1400" b="1" dirty="0"/>
          </a:p>
          <a:p>
            <a:pPr marL="171450" lvl="0" indent="-171450">
              <a:buFont typeface="Arial" panose="020B0604020202020204" pitchFamily="34" charset="0"/>
              <a:buChar char="•"/>
            </a:pPr>
            <a:r>
              <a:rPr lang="en-US" sz="1400" dirty="0"/>
              <a:t>15k avg deal size, 1.3m quota; 86 </a:t>
            </a:r>
            <a:r>
              <a:rPr lang="en-US" sz="1400" dirty="0" err="1"/>
              <a:t>trx</a:t>
            </a:r>
            <a:r>
              <a:rPr lang="en-US" sz="1400" dirty="0"/>
              <a:t>; 7 per month; 3 </a:t>
            </a:r>
            <a:r>
              <a:rPr lang="en-US" sz="1400" dirty="0" err="1"/>
              <a:t>trx</a:t>
            </a:r>
            <a:r>
              <a:rPr lang="en-US" sz="1400" dirty="0"/>
              <a:t> per year (ignore perch and </a:t>
            </a:r>
            <a:r>
              <a:rPr lang="en-US" sz="1400" dirty="0" err="1"/>
              <a:t>stratozen</a:t>
            </a:r>
            <a:r>
              <a:rPr lang="en-US" sz="1400" dirty="0"/>
              <a:t> flow) add 250EPs per </a:t>
            </a:r>
            <a:r>
              <a:rPr lang="en-US" sz="1400" dirty="0" err="1"/>
              <a:t>qtr</a:t>
            </a:r>
            <a:r>
              <a:rPr lang="en-US" sz="1400" dirty="0"/>
              <a:t>; 50 ep avg end users, 5 new customers per </a:t>
            </a:r>
            <a:r>
              <a:rPr lang="en-US" sz="1400" dirty="0" err="1"/>
              <a:t>qtr</a:t>
            </a:r>
            <a:r>
              <a:rPr lang="en-US" sz="1400" dirty="0"/>
              <a:t>; 1250x12=15k; 30 </a:t>
            </a:r>
            <a:r>
              <a:rPr lang="en-US" sz="1400"/>
              <a:t>productive partners; just EP, </a:t>
            </a:r>
            <a:endParaRPr lang="en-US" sz="1400" dirty="0"/>
          </a:p>
          <a:p>
            <a:pPr marL="171450" lvl="0" indent="-171450">
              <a:buFont typeface="Arial" panose="020B0604020202020204" pitchFamily="34" charset="0"/>
              <a:buChar char="•"/>
            </a:pPr>
            <a:r>
              <a:rPr lang="en-US" sz="1400" dirty="0"/>
              <a:t>White Glove treatment by PDM for Cybersecurity will be a key reason behind achieving partner growth objectives</a:t>
            </a:r>
          </a:p>
          <a:p>
            <a:pPr marL="171450" lvl="0" indent="-171450">
              <a:buFont typeface="Arial" panose="020B0604020202020204" pitchFamily="34" charset="0"/>
              <a:buChar char="•"/>
            </a:pPr>
            <a:r>
              <a:rPr lang="en-US" sz="1400" dirty="0"/>
              <a:t>Cybersecurity Partners sign partner development agreement (PDA) to work with PDM when landed or expanded</a:t>
            </a:r>
          </a:p>
          <a:p>
            <a:pPr marL="171450" lvl="0" indent="-171450">
              <a:buFont typeface="Arial" panose="020B0604020202020204" pitchFamily="34" charset="0"/>
              <a:buChar char="•"/>
            </a:pPr>
            <a:r>
              <a:rPr lang="en-US" sz="1400" dirty="0"/>
              <a:t>PDM collaborates with partner, guiding them through Cybersecurity journeys on way to maturity</a:t>
            </a:r>
          </a:p>
          <a:p>
            <a:pPr marL="171450" lvl="0" indent="-171450">
              <a:buFont typeface="Arial" panose="020B0604020202020204" pitchFamily="34" charset="0"/>
              <a:buChar char="•"/>
            </a:pPr>
            <a:r>
              <a:rPr lang="en-US" sz="1400" dirty="0"/>
              <a:t>PDM sells with partner, bringing in CW experts to help win early opportunities with partner until they are self sufficient</a:t>
            </a:r>
          </a:p>
          <a:p>
            <a:pPr marL="171450" lvl="0" indent="-171450">
              <a:buFont typeface="Arial" panose="020B0604020202020204" pitchFamily="34" charset="0"/>
              <a:buChar char="•"/>
            </a:pPr>
            <a:r>
              <a:rPr lang="en-US" sz="1400" dirty="0"/>
              <a:t>29 PDMs (20 NA, 9 INT) ramp up to sell with 50 partners each (1,450 total), managing 1.2m ACV</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9DDBD3-CF66-47EB-A768-3B0EB7C085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57196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t>Partners in Program Realize Next Level Benefits</a:t>
            </a:r>
          </a:p>
          <a:p>
            <a:endParaRPr lang="en-US" sz="1400" dirty="0"/>
          </a:p>
          <a:p>
            <a:r>
              <a:rPr lang="en-US" sz="1400" dirty="0"/>
              <a:t>Scott can help</a:t>
            </a:r>
          </a:p>
          <a:p>
            <a:r>
              <a:rPr lang="en-US" sz="1400" dirty="0"/>
              <a:t>Refresh yearly; MDF, COOP; </a:t>
            </a:r>
          </a:p>
          <a:p>
            <a:r>
              <a:rPr lang="en-US" sz="1400" dirty="0"/>
              <a:t>Joe </a:t>
            </a:r>
            <a:r>
              <a:rPr lang="en-US" sz="1400" dirty="0" err="1"/>
              <a:t>Alomonte</a:t>
            </a:r>
            <a:endParaRPr lang="en-US" sz="1400" dirty="0"/>
          </a:p>
          <a:p>
            <a:r>
              <a:rPr lang="en-US" sz="1400" dirty="0"/>
              <a:t>3 programs with </a:t>
            </a:r>
            <a:r>
              <a:rPr lang="en-US" sz="1400" dirty="0" err="1"/>
              <a:t>Marketopia</a:t>
            </a:r>
            <a:endParaRPr lang="en-US" sz="1400" dirty="0"/>
          </a:p>
          <a:p>
            <a:endParaRPr lang="en-US" sz="1400" dirty="0"/>
          </a:p>
          <a:p>
            <a:r>
              <a:rPr lang="en-US" sz="1400" dirty="0"/>
              <a:t>1,000/ 6x</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9DDBD3-CF66-47EB-A768-3B0EB7C085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92518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9DDBD3-CF66-47EB-A768-3B0EB7C0859C}" type="slidenum">
              <a:rPr kumimoji="0" lang="en-US" sz="900" b="0" i="0" u="none" strike="noStrike" kern="1200" cap="none" spc="0" normalizeH="0" baseline="0" noProof="0" smtClean="0">
                <a:ln>
                  <a:noFill/>
                </a:ln>
                <a:solidFill>
                  <a:srgbClr val="2A2026"/>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900" b="0" i="0" u="none" strike="noStrike" kern="1200" cap="none" spc="0" normalizeH="0" baseline="0" noProof="0">
              <a:ln>
                <a:noFill/>
              </a:ln>
              <a:solidFill>
                <a:srgbClr val="2A2026"/>
              </a:solidFill>
              <a:effectLst/>
              <a:uLnTx/>
              <a:uFillTx/>
              <a:latin typeface="Arial" panose="020B0604020202020204"/>
              <a:ea typeface="+mn-ea"/>
              <a:cs typeface="+mn-cs"/>
            </a:endParaRPr>
          </a:p>
        </p:txBody>
      </p:sp>
    </p:spTree>
    <p:extLst>
      <p:ext uri="{BB962C8B-B14F-4D97-AF65-F5344CB8AC3E}">
        <p14:creationId xmlns:p14="http://schemas.microsoft.com/office/powerpoint/2010/main" val="9642949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sz="1200" b="1" dirty="0"/>
              <a:t>ConnectWise Partner Program Objectives</a:t>
            </a:r>
          </a:p>
          <a:p>
            <a:endParaRPr lang="en-US" dirty="0"/>
          </a:p>
          <a:p>
            <a:pPr marL="0" indent="0">
              <a:buFont typeface="+mj-lt"/>
              <a:buNone/>
            </a:pPr>
            <a:r>
              <a:rPr lang="en-US" dirty="0"/>
              <a:t>Outcome is stronger Cybersecurity </a:t>
            </a:r>
            <a:r>
              <a:rPr lang="en-US" dirty="0" err="1"/>
              <a:t>psoture</a:t>
            </a:r>
            <a:endParaRPr lang="en-US" dirty="0"/>
          </a:p>
          <a:p>
            <a:pPr marL="514350" indent="-514350">
              <a:buFont typeface="+mj-lt"/>
              <a:buAutoNum type="arabicPeriod"/>
            </a:pPr>
            <a:r>
              <a:rPr lang="en-US" dirty="0"/>
              <a:t>Improve the Partner Experience (a.k.a. NPS) affecting gross and net retention (</a:t>
            </a:r>
            <a:r>
              <a:rPr lang="en-US" dirty="0" err="1"/>
              <a:t>Geoffery</a:t>
            </a:r>
            <a:r>
              <a:rPr lang="en-US" dirty="0"/>
              <a:t> </a:t>
            </a:r>
            <a:r>
              <a:rPr lang="en-US" dirty="0" err="1"/>
              <a:t>wilison</a:t>
            </a:r>
            <a:r>
              <a:rPr lang="en-US" dirty="0"/>
              <a:t> for ‘21 NPS)</a:t>
            </a:r>
          </a:p>
          <a:p>
            <a:pPr marL="514350" indent="-514350">
              <a:buFont typeface="+mj-lt"/>
              <a:buAutoNum type="arabicPeriod"/>
            </a:pPr>
            <a:r>
              <a:rPr lang="en-US" dirty="0"/>
              <a:t>Build a more strategic relationship with partners starting with a targeted group of Cybersecurity partners</a:t>
            </a:r>
          </a:p>
          <a:p>
            <a:pPr marL="514350" indent="-514350">
              <a:buFont typeface="+mj-lt"/>
              <a:buAutoNum type="arabicPeriod"/>
            </a:pPr>
            <a:r>
              <a:rPr lang="en-US" dirty="0"/>
              <a:t>Improve cross sell opportunities</a:t>
            </a:r>
          </a:p>
          <a:p>
            <a:pPr marL="971550" lvl="1" indent="-514350">
              <a:buFont typeface="+mj-lt"/>
              <a:buAutoNum type="arabicPeriod"/>
            </a:pPr>
            <a:r>
              <a:rPr lang="en-US" dirty="0"/>
              <a:t>Improve probability to land, expand with Cybersecurity-</a:t>
            </a:r>
          </a:p>
          <a:p>
            <a:pPr marL="514350" indent="-514350">
              <a:buFont typeface="+mj-lt"/>
              <a:buAutoNum type="arabicPeriod"/>
            </a:pPr>
            <a:r>
              <a:rPr lang="en-US" dirty="0"/>
              <a:t>Accelerate partner growth, and support sales hitting plan</a:t>
            </a:r>
          </a:p>
          <a:p>
            <a:pPr algn="l"/>
            <a:endParaRPr lang="en-US" b="0" i="0" dirty="0">
              <a:solidFill>
                <a:srgbClr val="202124"/>
              </a:solidFill>
              <a:effectLst/>
              <a:latin typeface="Roboto" panose="02000000000000000000" pitchFamily="2" charset="0"/>
            </a:endParaRPr>
          </a:p>
          <a:p>
            <a:pPr algn="l"/>
            <a:r>
              <a:rPr lang="en-US" b="0" i="0" dirty="0">
                <a:solidFill>
                  <a:srgbClr val="202124"/>
                </a:solidFill>
                <a:effectLst/>
                <a:latin typeface="Roboto" panose="02000000000000000000" pitchFamily="2" charset="0"/>
              </a:rPr>
              <a:t>a thing aimed at or sought; a goal.</a:t>
            </a:r>
          </a:p>
          <a:p>
            <a:pPr algn="l"/>
            <a:r>
              <a:rPr lang="en-US" b="0" i="0" dirty="0">
                <a:solidFill>
                  <a:srgbClr val="878787"/>
                </a:solidFill>
                <a:effectLst/>
                <a:latin typeface="Roboto" panose="02000000000000000000" pitchFamily="2" charset="0"/>
              </a:rPr>
              <a:t>"the system has achieved its objective“</a:t>
            </a:r>
          </a:p>
          <a:p>
            <a:pPr algn="l"/>
            <a:endParaRPr lang="en-US" b="0" i="0" dirty="0">
              <a:solidFill>
                <a:srgbClr val="878787"/>
              </a:solidFill>
              <a:effectLst/>
              <a:latin typeface="Roboto" panose="02000000000000000000" pitchFamily="2" charset="0"/>
            </a:endParaRPr>
          </a:p>
          <a:p>
            <a:pPr algn="l"/>
            <a:r>
              <a:rPr lang="en-US" b="0" i="0" dirty="0">
                <a:solidFill>
                  <a:srgbClr val="202122"/>
                </a:solidFill>
                <a:effectLst/>
                <a:latin typeface="Arial" panose="020B0604020202020204" pitchFamily="34" charset="0"/>
              </a:rPr>
              <a:t>Typically, two companies form a strategic partnership when each possesses one or more business </a:t>
            </a:r>
            <a:r>
              <a:rPr lang="en-US" b="0" i="0" u="none" strike="noStrike" dirty="0">
                <a:solidFill>
                  <a:srgbClr val="0B0080"/>
                </a:solidFill>
                <a:effectLst/>
                <a:latin typeface="Arial" panose="020B0604020202020204" pitchFamily="34" charset="0"/>
                <a:hlinkClick r:id="rId3" tooltip="Assets"/>
              </a:rPr>
              <a:t>assets</a:t>
            </a:r>
            <a:r>
              <a:rPr lang="en-US" b="0" i="0" dirty="0">
                <a:solidFill>
                  <a:srgbClr val="202122"/>
                </a:solidFill>
                <a:effectLst/>
                <a:latin typeface="Arial" panose="020B0604020202020204" pitchFamily="34" charset="0"/>
              </a:rPr>
              <a:t> or have expertise that will help the other by enhancing their businesses. This can also mean, that one firm is helping the other firm to expand their </a:t>
            </a:r>
            <a:r>
              <a:rPr lang="en-US" b="0" i="0" u="none" strike="noStrike" dirty="0">
                <a:solidFill>
                  <a:srgbClr val="0B0080"/>
                </a:solidFill>
                <a:effectLst/>
                <a:latin typeface="Arial" panose="020B0604020202020204" pitchFamily="34" charset="0"/>
                <a:hlinkClick r:id="rId4" tooltip="Market (economics)"/>
              </a:rPr>
              <a:t>market</a:t>
            </a:r>
            <a:r>
              <a:rPr lang="en-US" b="0" i="0" dirty="0">
                <a:solidFill>
                  <a:srgbClr val="202122"/>
                </a:solidFill>
                <a:effectLst/>
                <a:latin typeface="Arial" panose="020B0604020202020204" pitchFamily="34" charset="0"/>
              </a:rPr>
              <a:t> to other </a:t>
            </a:r>
            <a:r>
              <a:rPr lang="en-US" b="0" i="0" u="none" strike="noStrike" dirty="0">
                <a:solidFill>
                  <a:srgbClr val="0B0080"/>
                </a:solidFill>
                <a:effectLst/>
                <a:latin typeface="Arial" panose="020B0604020202020204" pitchFamily="34" charset="0"/>
                <a:hlinkClick r:id="rId5" tooltip="Marketplaces"/>
              </a:rPr>
              <a:t>marketplaces</a:t>
            </a:r>
            <a:r>
              <a:rPr lang="en-US" b="0" i="0" dirty="0">
                <a:solidFill>
                  <a:srgbClr val="202122"/>
                </a:solidFill>
                <a:effectLst/>
                <a:latin typeface="Arial" panose="020B0604020202020204" pitchFamily="34" charset="0"/>
              </a:rPr>
              <a:t>, by helping with some expertise</a:t>
            </a:r>
            <a:endParaRPr lang="en-US" b="0" i="0" dirty="0">
              <a:solidFill>
                <a:srgbClr val="878787"/>
              </a:solidFill>
              <a:effectLst/>
              <a:latin typeface="Roboto" panose="02000000000000000000" pitchFamily="2" charset="0"/>
            </a:endParaRPr>
          </a:p>
          <a:p>
            <a:endParaRPr lang="en-US" dirty="0"/>
          </a:p>
          <a:p>
            <a:r>
              <a:rPr lang="en-US" dirty="0"/>
              <a:t>Growth rates not commensurate with costs</a:t>
            </a:r>
          </a:p>
          <a:p>
            <a:r>
              <a:rPr lang="en-US" dirty="0"/>
              <a:t>Selling with is cheaper</a:t>
            </a:r>
          </a:p>
          <a:p>
            <a:r>
              <a:rPr lang="en-US" dirty="0"/>
              <a:t>Net revenue retention, cross sell; what is current state</a:t>
            </a:r>
          </a:p>
          <a:p>
            <a:r>
              <a:rPr lang="en-US" dirty="0"/>
              <a:t>What is NPS now? Why is it bad?</a:t>
            </a:r>
          </a:p>
          <a:p>
            <a:r>
              <a:rPr lang="en-US" dirty="0"/>
              <a:t>Do Cybersecurity NPS scores across product, where is the problem, what is driving that;</a:t>
            </a:r>
          </a:p>
          <a:p>
            <a:r>
              <a:rPr lang="en-US" dirty="0"/>
              <a:t>Anyone with SOC has high NPS, so sell more of that;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9DDBD3-CF66-47EB-A768-3B0EB7C085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22653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sz="1400" b="1" dirty="0"/>
              <a:t>Prep, GYHIO</a:t>
            </a:r>
          </a:p>
          <a:p>
            <a:pPr marL="342900" indent="-342900">
              <a:buFont typeface="+mj-lt"/>
              <a:buAutoNum type="arabicPeriod"/>
            </a:pPr>
            <a:r>
              <a:rPr lang="en-US" sz="1400" b="1" dirty="0"/>
              <a:t>Protect your house</a:t>
            </a:r>
          </a:p>
          <a:p>
            <a:pPr marL="342900" indent="-342900">
              <a:buFont typeface="+mj-lt"/>
              <a:buAutoNum type="arabicPeriod"/>
            </a:pPr>
            <a:r>
              <a:rPr lang="en-US" sz="1400" b="1" dirty="0"/>
              <a:t>Certifications</a:t>
            </a:r>
          </a:p>
          <a:p>
            <a:pPr marL="342900" indent="-342900">
              <a:buFont typeface="+mj-lt"/>
              <a:buAutoNum type="arabicPeriod"/>
            </a:pPr>
            <a:r>
              <a:rPr lang="en-US" sz="1400" b="1" dirty="0"/>
              <a:t>Marketing readiness could be going on same time</a:t>
            </a:r>
          </a:p>
          <a:p>
            <a:pPr marL="342900" indent="-342900">
              <a:buFont typeface="+mj-lt"/>
              <a:buAutoNum type="arabicPeriod"/>
            </a:pPr>
            <a:r>
              <a:rPr lang="en-US" sz="1400" b="1" dirty="0"/>
              <a:t>Sales readiness</a:t>
            </a:r>
          </a:p>
          <a:p>
            <a:pPr marL="342900" indent="-342900">
              <a:buFont typeface="+mj-lt"/>
              <a:buAutoNum type="arabicPeriod"/>
            </a:pPr>
            <a:r>
              <a:rPr lang="en-US" sz="1400" b="1" dirty="0"/>
              <a:t>Operations</a:t>
            </a:r>
          </a:p>
          <a:p>
            <a:endParaRPr lang="en-US" sz="1400" b="1" dirty="0"/>
          </a:p>
          <a:p>
            <a:endParaRPr lang="en-US" sz="1400" b="1" dirty="0"/>
          </a:p>
          <a:p>
            <a:r>
              <a:rPr lang="en-US" sz="1400" b="1" dirty="0"/>
              <a:t>SMB Cybersecurity Partner Practice Building Journey</a:t>
            </a:r>
          </a:p>
          <a:p>
            <a:endParaRPr lang="en-US" sz="1400" dirty="0"/>
          </a:p>
          <a:p>
            <a:pPr marL="0" marR="0" lvl="0" indent="0" algn="l" defTabSz="1219170" rtl="0" eaLnBrk="1" fontAlgn="auto" latinLnBrk="0" hangingPunct="1">
              <a:lnSpc>
                <a:spcPct val="100000"/>
              </a:lnSpc>
              <a:spcBef>
                <a:spcPts val="0"/>
              </a:spcBef>
              <a:spcAft>
                <a:spcPts val="0"/>
              </a:spcAft>
              <a:buClrTx/>
              <a:buSzTx/>
              <a:buFontTx/>
              <a:buNone/>
              <a:tabLst/>
              <a:defRPr/>
            </a:pPr>
            <a:r>
              <a:rPr lang="en-US" sz="1400" dirty="0"/>
              <a:t>Live monthly certify courses, January for on demand</a:t>
            </a:r>
          </a:p>
          <a:p>
            <a:pPr marL="0" marR="0" lvl="0" indent="0" algn="l" defTabSz="1219170" rtl="0" eaLnBrk="1" fontAlgn="auto" latinLnBrk="0" hangingPunct="1">
              <a:lnSpc>
                <a:spcPct val="100000"/>
              </a:lnSpc>
              <a:spcBef>
                <a:spcPts val="0"/>
              </a:spcBef>
              <a:spcAft>
                <a:spcPts val="0"/>
              </a:spcAft>
              <a:buClrTx/>
              <a:buSzTx/>
              <a:buFontTx/>
              <a:buNone/>
              <a:tabLst/>
              <a:defRPr/>
            </a:pPr>
            <a:r>
              <a:rPr lang="en-US" sz="1400" dirty="0"/>
              <a:t>45m in certify for engineers, secure on boarding process, how to bring new clients on</a:t>
            </a:r>
          </a:p>
          <a:p>
            <a:pPr marL="0" marR="0" lvl="0" indent="0" algn="l" defTabSz="1219170" rtl="0" eaLnBrk="1" fontAlgn="auto" latinLnBrk="0" hangingPunct="1">
              <a:lnSpc>
                <a:spcPct val="100000"/>
              </a:lnSpc>
              <a:spcBef>
                <a:spcPts val="0"/>
              </a:spcBef>
              <a:spcAft>
                <a:spcPts val="0"/>
              </a:spcAft>
              <a:buClrTx/>
              <a:buSzTx/>
              <a:buFontTx/>
              <a:buNone/>
              <a:tabLst/>
              <a:defRPr/>
            </a:pPr>
            <a:r>
              <a:rPr lang="en-US" sz="1400" dirty="0" err="1"/>
              <a:t>Outperfrom</a:t>
            </a:r>
            <a:r>
              <a:rPr lang="en-US" sz="1400" dirty="0"/>
              <a:t>, lunch and learns, webinars,</a:t>
            </a:r>
          </a:p>
          <a:p>
            <a:pPr marL="0" marR="0" lvl="0" indent="0" algn="l" defTabSz="1219170" rtl="0" eaLnBrk="1" fontAlgn="auto" latinLnBrk="0" hangingPunct="1">
              <a:lnSpc>
                <a:spcPct val="100000"/>
              </a:lnSpc>
              <a:spcBef>
                <a:spcPts val="0"/>
              </a:spcBef>
              <a:spcAft>
                <a:spcPts val="0"/>
              </a:spcAft>
              <a:buClrTx/>
              <a:buSzTx/>
              <a:buFontTx/>
              <a:buNone/>
              <a:tabLst/>
              <a:defRPr/>
            </a:pPr>
            <a:r>
              <a:rPr lang="en-US" sz="1400" dirty="0"/>
              <a:t>Land 300 fortify assessment product; dark web vulnerability, 10 licenses of each product</a:t>
            </a:r>
          </a:p>
          <a:p>
            <a:pPr marL="0" marR="0" lvl="0" indent="0" algn="l" defTabSz="1219170" rtl="0" eaLnBrk="1" fontAlgn="auto" latinLnBrk="0" hangingPunct="1">
              <a:lnSpc>
                <a:spcPct val="100000"/>
              </a:lnSpc>
              <a:spcBef>
                <a:spcPts val="0"/>
              </a:spcBef>
              <a:spcAft>
                <a:spcPts val="0"/>
              </a:spcAft>
              <a:buClrTx/>
              <a:buSzTx/>
              <a:buFontTx/>
              <a:buNone/>
              <a:tabLst/>
              <a:defRPr/>
            </a:pPr>
            <a:r>
              <a:rPr lang="en-US" sz="1400" dirty="0"/>
              <a:t>Hot site client on boarding option; </a:t>
            </a:r>
            <a:r>
              <a:rPr lang="en-US" sz="1400" dirty="0" err="1"/>
              <a:t>hotsite</a:t>
            </a:r>
            <a:r>
              <a:rPr lang="en-US" sz="1400" dirty="0"/>
              <a:t> option (</a:t>
            </a:r>
            <a:r>
              <a:rPr lang="en-US" sz="1400" dirty="0" err="1"/>
              <a:t>fasttrack</a:t>
            </a:r>
            <a:r>
              <a:rPr lang="en-US" sz="1400" dirty="0"/>
              <a:t> when client has pain)</a:t>
            </a:r>
          </a:p>
          <a:p>
            <a:pPr marL="0" marR="0" lvl="0" indent="0" algn="l" defTabSz="1219170" rtl="0" eaLnBrk="1" fontAlgn="auto" latinLnBrk="0" hangingPunct="1">
              <a:lnSpc>
                <a:spcPct val="100000"/>
              </a:lnSpc>
              <a:spcBef>
                <a:spcPts val="0"/>
              </a:spcBef>
              <a:spcAft>
                <a:spcPts val="0"/>
              </a:spcAft>
              <a:buClrTx/>
              <a:buSzTx/>
              <a:buFontTx/>
              <a:buNone/>
              <a:tabLst/>
              <a:defRPr/>
            </a:pPr>
            <a:r>
              <a:rPr lang="en-US" sz="1400" dirty="0"/>
              <a:t>What about partner that needs compliance; needs </a:t>
            </a:r>
            <a:r>
              <a:rPr lang="en-US" sz="1400" dirty="0" err="1"/>
              <a:t>ot</a:t>
            </a:r>
            <a:r>
              <a:rPr lang="en-US" sz="1400" dirty="0"/>
              <a:t> meet HIPAA audit; need help checking the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sz="1400" dirty="0"/>
          </a:p>
          <a:p>
            <a:pPr marL="0" marR="0" lvl="0" indent="0" algn="l" defTabSz="1219170" rtl="0" eaLnBrk="1" fontAlgn="auto" latinLnBrk="0" hangingPunct="1">
              <a:lnSpc>
                <a:spcPct val="100000"/>
              </a:lnSpc>
              <a:spcBef>
                <a:spcPts val="0"/>
              </a:spcBef>
              <a:spcAft>
                <a:spcPts val="0"/>
              </a:spcAft>
              <a:buClrTx/>
              <a:buSzTx/>
              <a:buFontTx/>
              <a:buNone/>
              <a:tabLst/>
              <a:defRPr/>
            </a:pPr>
            <a:r>
              <a:rPr lang="en-US" sz="1400" dirty="0" err="1"/>
              <a:t>Elearning</a:t>
            </a:r>
            <a:endParaRPr lang="en-US" sz="1400" dirty="0"/>
          </a:p>
          <a:p>
            <a:pPr marL="0" marR="0" lvl="0" indent="0" algn="l" defTabSz="1219170" rtl="0" eaLnBrk="1" fontAlgn="auto" latinLnBrk="0" hangingPunct="1">
              <a:lnSpc>
                <a:spcPct val="100000"/>
              </a:lnSpc>
              <a:spcBef>
                <a:spcPts val="0"/>
              </a:spcBef>
              <a:spcAft>
                <a:spcPts val="0"/>
              </a:spcAft>
              <a:buClrTx/>
              <a:buSzTx/>
              <a:buFontTx/>
              <a:buNone/>
              <a:tabLst/>
              <a:defRPr/>
            </a:pPr>
            <a:r>
              <a:rPr lang="en-US" sz="1400" dirty="0"/>
              <a:t>Option a) cram 1 day certify, b) or do 8 weeks (small MSP); can have client conversation in 10 days (first 2 sessions, 1.5 hour tech session) </a:t>
            </a:r>
          </a:p>
          <a:p>
            <a:pPr marL="0" marR="0" lvl="0" indent="0" algn="l" defTabSz="1219170" rtl="0" eaLnBrk="1" fontAlgn="auto" latinLnBrk="0" hangingPunct="1">
              <a:lnSpc>
                <a:spcPct val="100000"/>
              </a:lnSpc>
              <a:spcBef>
                <a:spcPts val="0"/>
              </a:spcBef>
              <a:spcAft>
                <a:spcPts val="0"/>
              </a:spcAft>
              <a:buClrTx/>
              <a:buSzTx/>
              <a:buFontTx/>
              <a:buNone/>
              <a:tabLst/>
              <a:defRPr/>
            </a:pPr>
            <a:r>
              <a:rPr lang="en-US" sz="1400" dirty="0"/>
              <a:t>JR suggests land with $300 pkg, in 6 months can get to 4x</a:t>
            </a:r>
          </a:p>
          <a:p>
            <a:pPr marL="0" lvl="0" defTabSz="577850">
              <a:lnSpc>
                <a:spcPct val="90000"/>
              </a:lnSpc>
              <a:spcBef>
                <a:spcPct val="0"/>
              </a:spcBef>
              <a:spcAft>
                <a:spcPct val="35000"/>
              </a:spcAft>
              <a:buNone/>
            </a:pPr>
            <a:r>
              <a:rPr lang="en-US" sz="1400" dirty="0"/>
              <a:t>Landing 20-25 CS partners per month; Joe Kita </a:t>
            </a:r>
          </a:p>
          <a:p>
            <a:pPr marL="0" marR="0" lvl="0" indent="0" algn="l" defTabSz="577850" rtl="0" eaLnBrk="1" fontAlgn="auto" latinLnBrk="0" hangingPunct="1">
              <a:lnSpc>
                <a:spcPct val="90000"/>
              </a:lnSpc>
              <a:spcBef>
                <a:spcPct val="0"/>
              </a:spcBef>
              <a:spcAft>
                <a:spcPct val="35000"/>
              </a:spcAft>
              <a:buClrTx/>
              <a:buSzTx/>
              <a:buFontTx/>
              <a:buNone/>
              <a:tabLst/>
              <a:defRPr/>
            </a:pPr>
            <a:r>
              <a:rPr lang="en-US" sz="1400" dirty="0"/>
              <a:t>How much can we do without raising risk level for Todd</a:t>
            </a:r>
          </a:p>
          <a:p>
            <a:pPr marL="0" marR="0" lvl="0" indent="0" algn="l" defTabSz="577850" rtl="0" eaLnBrk="1" fontAlgn="auto" latinLnBrk="0" hangingPunct="1">
              <a:lnSpc>
                <a:spcPct val="90000"/>
              </a:lnSpc>
              <a:spcBef>
                <a:spcPct val="0"/>
              </a:spcBef>
              <a:spcAft>
                <a:spcPct val="35000"/>
              </a:spcAft>
              <a:buClrTx/>
              <a:buSzTx/>
              <a:buFontTx/>
              <a:buNone/>
              <a:tabLst/>
              <a:defRPr/>
            </a:pPr>
            <a:r>
              <a:rPr lang="en-US" sz="1400" dirty="0"/>
              <a:t>Foundation pack do something cheap and </a:t>
            </a:r>
            <a:r>
              <a:rPr lang="en-US" sz="1400" dirty="0" err="1"/>
              <a:t>ez</a:t>
            </a:r>
            <a:r>
              <a:rPr lang="en-US" sz="1400" dirty="0"/>
              <a:t> to test it;</a:t>
            </a:r>
          </a:p>
          <a:p>
            <a:endParaRPr lang="en-US" sz="14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9DDBD3-CF66-47EB-A768-3B0EB7C085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35217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Jay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2888A8-50CB-4E73-A610-FF2E785D57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7892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a:t>Partner Playbooks Guide Partner Growth</a:t>
            </a:r>
          </a:p>
          <a:p>
            <a:endParaRPr lang="en-US" sz="1400"/>
          </a:p>
          <a:p>
            <a:r>
              <a:rPr lang="en-US" sz="1400"/>
              <a:t>Assets, events, lead gen</a:t>
            </a:r>
          </a:p>
          <a:p>
            <a:r>
              <a:rPr lang="en-US" sz="1400"/>
              <a:t>Program office, enablement, marketing</a:t>
            </a:r>
          </a:p>
          <a:p>
            <a:endParaRPr lang="en-US" sz="1400"/>
          </a:p>
          <a:p>
            <a:r>
              <a:rPr lang="en-US" sz="1400"/>
              <a:t>Partner Playbooks for target markets (SMB, Healthcare, etc.)</a:t>
            </a:r>
          </a:p>
          <a:p>
            <a:r>
              <a:rPr lang="en-US" sz="1400"/>
              <a:t>Focused sales, marketing, service delivery best practices</a:t>
            </a:r>
          </a:p>
          <a:p>
            <a:r>
              <a:rPr lang="en-US" sz="1400"/>
              <a:t>Partner Toolkit contains sales, marketing, service delivery assets</a:t>
            </a:r>
          </a:p>
          <a:p>
            <a:r>
              <a:rPr lang="en-US" sz="1400"/>
              <a:t>Self guided or PDM led if partner is under a PDA</a:t>
            </a:r>
          </a:p>
          <a:p>
            <a:endParaRPr lang="en-US" sz="1400"/>
          </a:p>
          <a:p>
            <a:r>
              <a:rPr lang="en-US" sz="1400"/>
              <a:t>There are CW sell specific quotes that can be </a:t>
            </a:r>
            <a:r>
              <a:rPr lang="en-US" sz="1400" err="1"/>
              <a:t>iported</a:t>
            </a:r>
            <a:endParaRPr lang="en-US" sz="1400"/>
          </a:p>
          <a:p>
            <a:r>
              <a:rPr lang="en-US" sz="1400"/>
              <a:t>Partner SKO PPT</a:t>
            </a:r>
          </a:p>
          <a:p>
            <a:r>
              <a:rPr lang="en-US" sz="1400"/>
              <a:t>Marketing playbook</a:t>
            </a:r>
          </a:p>
          <a:p>
            <a:r>
              <a:rPr lang="en-US" sz="1400"/>
              <a:t>Versus sales and marketing playbooks</a:t>
            </a:r>
          </a:p>
          <a:p>
            <a:endParaRPr lang="en-US" sz="1400">
              <a:cs typeface="Arial"/>
            </a:endParaRPr>
          </a:p>
          <a:p>
            <a:r>
              <a:rPr lang="en-US" sz="1400">
                <a:latin typeface="Arial"/>
                <a:cs typeface="Arial"/>
              </a:rPr>
              <a:t>From left to right: Parter Playbook, Front of SMB Security Sell sheet, back of SMB Security Sell Sheet, Brandable Partner Sales Pitch ppt</a:t>
            </a:r>
            <a:endParaRPr lang="en-US" sz="1400">
              <a:cs typeface="Arial"/>
            </a:endParaRPr>
          </a:p>
          <a:p>
            <a:endParaRPr lang="en-US" sz="1400">
              <a:cs typeface="Arial"/>
            </a:endParaRPr>
          </a:p>
          <a:p>
            <a:endParaRPr lang="en-US" sz="1400">
              <a:cs typeface="Aria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9DDBD3-CF66-47EB-A768-3B0EB7C085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45851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From left to right: SMB Call Script, SMB brandable email nurture campaign, Brandable email template to use in portal and 15 ways to protect yourself from a cyber attack</a:t>
            </a:r>
          </a:p>
        </p:txBody>
      </p:sp>
      <p:sp>
        <p:nvSpPr>
          <p:cNvPr id="4" name="Slide Number Placeholder 3"/>
          <p:cNvSpPr>
            <a:spLocks noGrp="1"/>
          </p:cNvSpPr>
          <p:nvPr>
            <p:ph type="sldNum" sz="quarter" idx="5"/>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C0F4A2C8-6C88-4E71-83EE-698B9D4FE22F}" type="slidenum">
              <a:rPr kumimoji="0" lang="en-US" sz="13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24</a:t>
            </a:fld>
            <a:endParaRPr kumimoji="0" lang="en-US" sz="13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857337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cs typeface="Calibri"/>
              </a:rPr>
              <a:t>Left to right: </a:t>
            </a:r>
            <a:r>
              <a:rPr lang="en-US" dirty="0" err="1">
                <a:latin typeface="Calibri"/>
                <a:cs typeface="Calibri"/>
              </a:rPr>
              <a:t>StartNow</a:t>
            </a:r>
            <a:r>
              <a:rPr lang="en-US" dirty="0">
                <a:latin typeface="Calibri"/>
                <a:cs typeface="Calibri"/>
              </a:rPr>
              <a:t> Journey steps, Grow With New logos Journey Steps, Dashboard showing both playbook journeys</a:t>
            </a:r>
          </a:p>
        </p:txBody>
      </p:sp>
      <p:sp>
        <p:nvSpPr>
          <p:cNvPr id="4" name="Slide Number Placeholder 3"/>
          <p:cNvSpPr>
            <a:spLocks noGrp="1"/>
          </p:cNvSpPr>
          <p:nvPr>
            <p:ph type="sldNum" sz="quarter" idx="5"/>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C0F4A2C8-6C88-4E71-83EE-698B9D4FE22F}" type="slidenum">
              <a:rPr kumimoji="0" lang="en-US" sz="13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25</a:t>
            </a:fld>
            <a:endParaRPr kumimoji="0" lang="en-US" sz="13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832623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cs typeface="Calibri"/>
              </a:rPr>
              <a:t>Left to right: </a:t>
            </a:r>
            <a:r>
              <a:rPr lang="en-US" dirty="0" err="1">
                <a:latin typeface="Calibri"/>
                <a:cs typeface="Calibri"/>
              </a:rPr>
              <a:t>StartNow</a:t>
            </a:r>
            <a:r>
              <a:rPr lang="en-US" dirty="0">
                <a:latin typeface="Calibri"/>
                <a:cs typeface="Calibri"/>
              </a:rPr>
              <a:t> Journey steps, Grow With New logos Journey Steps, Dashboard showing both playbook journeys</a:t>
            </a:r>
          </a:p>
        </p:txBody>
      </p:sp>
      <p:sp>
        <p:nvSpPr>
          <p:cNvPr id="4" name="Slide Number Placeholder 3"/>
          <p:cNvSpPr>
            <a:spLocks noGrp="1"/>
          </p:cNvSpPr>
          <p:nvPr>
            <p:ph type="sldNum" sz="quarter" idx="5"/>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C0F4A2C8-6C88-4E71-83EE-698B9D4FE22F}" type="slidenum">
              <a:rPr kumimoji="0" lang="en-US" sz="13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26</a:t>
            </a:fld>
            <a:endParaRPr kumimoji="0" lang="en-US" sz="13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59117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F4A2C8-6C88-4E71-83EE-698B9D4FE22F}" type="slidenum">
              <a:rPr lang="en-US" smtClean="0"/>
              <a:pPr/>
              <a:t>3</a:t>
            </a:fld>
            <a:endParaRPr lang="en-US"/>
          </a:p>
        </p:txBody>
      </p:sp>
    </p:spTree>
    <p:extLst>
      <p:ext uri="{BB962C8B-B14F-4D97-AF65-F5344CB8AC3E}">
        <p14:creationId xmlns:p14="http://schemas.microsoft.com/office/powerpoint/2010/main" val="9217622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Partner dashboard views.</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4A2C8-6C88-4E71-83EE-698B9D4FE2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61701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Partner dashboard views.</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4A2C8-6C88-4E71-83EE-698B9D4FE2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54291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t>Minimum Cybersecurity Partner Profile for PDM Support</a:t>
            </a:r>
          </a:p>
          <a:p>
            <a:endParaRPr lang="en-US" sz="1400" b="1" dirty="0"/>
          </a:p>
          <a:p>
            <a:pPr lvl="0"/>
            <a:r>
              <a:rPr lang="en-US" sz="1400" dirty="0"/>
              <a:t>Profile, target and recruit a select group of UMM/BMS customers  to expand w/Cybersecurity</a:t>
            </a:r>
          </a:p>
          <a:p>
            <a:pPr lvl="0"/>
            <a:r>
              <a:rPr lang="en-US" sz="1400" dirty="0"/>
              <a:t>Profile, target and recruit current Cybersecurity partners with room to grow</a:t>
            </a:r>
          </a:p>
          <a:p>
            <a:pPr lvl="0"/>
            <a:r>
              <a:rPr lang="en-US" sz="1400" dirty="0"/>
              <a:t>Identify net new Cybersecurity partners for PDMs based on minimum profile</a:t>
            </a:r>
          </a:p>
          <a:p>
            <a:pPr lvl="0"/>
            <a:endParaRPr lang="en-US" sz="1400" dirty="0"/>
          </a:p>
          <a:p>
            <a:pPr lvl="0"/>
            <a:r>
              <a:rPr lang="en-US" sz="1400" dirty="0"/>
              <a:t>Some VARs don’t want tech resource </a:t>
            </a:r>
          </a:p>
          <a:p>
            <a:pPr lvl="0"/>
            <a:r>
              <a:rPr lang="en-US" sz="1400" dirty="0"/>
              <a:t>Not a good target unless we want to work with their client’s internal IT </a:t>
            </a:r>
          </a:p>
          <a:p>
            <a:pPr lvl="0"/>
            <a:r>
              <a:rPr lang="en-US" sz="1400" dirty="0"/>
              <a:t>Josh </a:t>
            </a:r>
            <a:r>
              <a:rPr lang="en-US" sz="1400" dirty="0" err="1"/>
              <a:t>mkisic</a:t>
            </a:r>
            <a:r>
              <a:rPr lang="en-US" sz="1400" dirty="0"/>
              <a:t>, </a:t>
            </a:r>
            <a:r>
              <a:rPr lang="en-US" sz="1400" dirty="0" err="1"/>
              <a:t>brian</a:t>
            </a:r>
            <a:r>
              <a:rPr lang="en-US" sz="1400" dirty="0"/>
              <a:t> troy, quota vs market;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9DDBD3-CF66-47EB-A768-3B0EB7C085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05487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t>The Partner Development Agreement for Cybersecurity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9DDBD3-CF66-47EB-A768-3B0EB7C085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64898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t>Next Steps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9DDBD3-CF66-47EB-A768-3B0EB7C085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77808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D038E8-543D-41BA-AF29-202E7EFDC7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30315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9DDBD3-CF66-47EB-A768-3B0EB7C085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66523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a:cs typeface="Calibri"/>
              </a:rPr>
              <a:t>Here are 2 of recent attacks to businesses in Wisconsin - that have been publicly disclosed.</a:t>
            </a:r>
          </a:p>
          <a:p>
            <a:endParaRPr lang="en-US" dirty="0">
              <a:cs typeface="Calibri"/>
            </a:endParaRPr>
          </a:p>
          <a:p>
            <a:pPr marL="228600" indent="-228600">
              <a:buFont typeface="+mj-lt"/>
              <a:buAutoNum type="arabicPeriod"/>
            </a:pPr>
            <a:r>
              <a:rPr lang="en-US" dirty="0">
                <a:cs typeface="Calibri"/>
              </a:rPr>
              <a:t>Wisconsin Mattress company leaked 387,000 customer records in an online database that lacked password protection</a:t>
            </a:r>
          </a:p>
          <a:p>
            <a:pPr marL="685800" lvl="1" indent="-228600">
              <a:buFont typeface="+mj-lt"/>
              <a:buAutoNum type="arabicPeriod"/>
            </a:pPr>
            <a:r>
              <a:rPr lang="en-US" dirty="0">
                <a:cs typeface="Calibri"/>
              </a:rPr>
              <a:t>What would have happened if they had the appropriate password policies and measures in place?</a:t>
            </a:r>
          </a:p>
          <a:p>
            <a:pPr marL="228600" indent="-228600">
              <a:buFont typeface="+mj-lt"/>
              <a:buAutoNum type="arabicPeriod"/>
            </a:pPr>
            <a:endParaRPr lang="en-US" dirty="0">
              <a:cs typeface="Calibri"/>
            </a:endParaRPr>
          </a:p>
          <a:p>
            <a:pPr marL="228600" indent="-228600">
              <a:buFont typeface="+mj-lt"/>
              <a:buAutoNum type="arabicPeriod"/>
            </a:pPr>
            <a:r>
              <a:rPr lang="en-US" dirty="0">
                <a:cs typeface="Calibri"/>
              </a:rPr>
              <a:t>Ransomware shut down internal computer systems, like email, in Oshkosh and Racine</a:t>
            </a:r>
          </a:p>
          <a:p>
            <a:pPr marL="685800" lvl="1" indent="-228600">
              <a:buFont typeface="+mj-lt"/>
              <a:buAutoNum type="arabicPeriod"/>
            </a:pPr>
            <a:r>
              <a:rPr lang="en-US" dirty="0">
                <a:cs typeface="Calibri"/>
              </a:rPr>
              <a:t>What would happen to your business if you could not access your emails or could not go back to your saved emails.</a:t>
            </a:r>
          </a:p>
          <a:p>
            <a:endParaRPr lang="en-US" dirty="0">
              <a:cs typeface="Calibri"/>
            </a:endParaRPr>
          </a:p>
          <a:p>
            <a:r>
              <a:rPr lang="en-US" dirty="0">
                <a:cs typeface="Calibri"/>
              </a:rPr>
              <a:t>Incidents like these are happening all over the country and world and have likely affected many of you personally – like data breaches at major superstores, banks and websites.</a:t>
            </a:r>
          </a:p>
          <a:p>
            <a:endParaRPr lang="en-US" dirty="0">
              <a:cs typeface="Calibri"/>
            </a:endParaRPr>
          </a:p>
          <a:p>
            <a:r>
              <a:rPr lang="en-US" dirty="0">
                <a:cs typeface="Calibri"/>
              </a:rPr>
              <a:t>The 3</a:t>
            </a:r>
            <a:r>
              <a:rPr lang="en-US" baseline="30000" dirty="0">
                <a:cs typeface="Calibri"/>
              </a:rPr>
              <a:t>rd</a:t>
            </a:r>
            <a:r>
              <a:rPr lang="en-US" dirty="0">
                <a:cs typeface="Calibri"/>
              </a:rPr>
              <a:t> stat is from a study that ConnectWise partnered with Vanson Bourne on.  It says that over a 3</a:t>
            </a:r>
            <a:r>
              <a:rPr lang="en-US" baseline="30000" dirty="0">
                <a:cs typeface="Calibri"/>
              </a:rPr>
              <a:t>rd</a:t>
            </a:r>
            <a:r>
              <a:rPr lang="en-US" dirty="0">
                <a:cs typeface="Calibri"/>
              </a:rPr>
              <a:t> of SMBs rank cybersecurity as their top priority and almost 90% put it in their top 5 priorities.</a:t>
            </a: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0DC667-6557-48C4-A461-9878D9B8D0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61123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a:cs typeface="Calibri"/>
              </a:rPr>
              <a:t>Now Business Email Compromise – more stats from the FBI internet crime complaint center (IC3)</a:t>
            </a:r>
          </a:p>
          <a:p>
            <a:endParaRPr lang="en-US">
              <a:cs typeface="Calibri"/>
            </a:endParaRPr>
          </a:p>
          <a:p>
            <a:r>
              <a:rPr lang="en-US">
                <a:cs typeface="Calibri"/>
              </a:rPr>
              <a:t>1. Business Email Compromises accounted for 50% of Cyber Crime loses in 2019.  </a:t>
            </a:r>
          </a:p>
          <a:p>
            <a:endParaRPr lang="en-US">
              <a:cs typeface="Calibri"/>
            </a:endParaRPr>
          </a:p>
          <a:p>
            <a:r>
              <a:rPr lang="en-US">
                <a:cs typeface="Calibri"/>
              </a:rPr>
              <a:t>The average of these crimes amounted to  $75,000</a:t>
            </a:r>
          </a:p>
          <a:p>
            <a:endParaRPr lang="en-US">
              <a:cs typeface="Calibri"/>
            </a:endParaRPr>
          </a:p>
          <a:p>
            <a:r>
              <a:rPr lang="en-US">
                <a:cs typeface="Calibri"/>
              </a:rPr>
              <a:t>Keep in mind -those are just the ones that call the FBI.</a:t>
            </a:r>
          </a:p>
          <a:p>
            <a:r>
              <a:rPr lang="en-US">
                <a:cs typeface="Calibri"/>
              </a:rPr>
              <a:t>  </a:t>
            </a:r>
          </a:p>
          <a:p>
            <a:r>
              <a:rPr lang="en-US">
                <a:cs typeface="Calibri"/>
              </a:rPr>
              <a:t>Most small business are not telling the FBI.</a:t>
            </a:r>
          </a:p>
          <a:p>
            <a:r>
              <a:rPr lang="en-US">
                <a:cs typeface="Calibri"/>
              </a:rPr>
              <a:t>Example:  death by a thousand cuts, ex-admin who fell for an iTunes gift card scam via email.</a:t>
            </a:r>
          </a:p>
          <a:p>
            <a:endParaRPr lang="en-US"/>
          </a:p>
          <a:p>
            <a:r>
              <a:rPr lang="en-US"/>
              <a:t>How do we handle this?</a:t>
            </a:r>
          </a:p>
          <a:p>
            <a:r>
              <a:rPr lang="en-US"/>
              <a:t>-Training and education:  commonly hit departments/departments at the most risk:  Accounting departments</a:t>
            </a:r>
            <a:r>
              <a:rPr lang="en-US">
                <a:cs typeface="Calibri"/>
              </a:rPr>
              <a:t>, </a:t>
            </a:r>
            <a:r>
              <a:rPr lang="en-US"/>
              <a:t>HR Departments</a:t>
            </a:r>
            <a:r>
              <a:rPr lang="en-US">
                <a:cs typeface="Calibri"/>
              </a:rPr>
              <a:t>, </a:t>
            </a:r>
            <a:r>
              <a:rPr lang="en-US"/>
              <a:t>Execs, admins</a:t>
            </a:r>
            <a:endParaRPr lang="en-US">
              <a:cs typeface="Calibri"/>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9DDBD3-CF66-47EB-A768-3B0EB7C085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74247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yriad Pro Cond" panose="020B0506030403020204" pitchFamily="34" charset="0"/>
              </a:rPr>
              <a:t>The average ransom paid by a victim - when they paid </a:t>
            </a:r>
            <a:r>
              <a:rPr lang="en-US" b="1" dirty="0">
                <a:latin typeface="Myriad Pro Cond" panose="020B0506030403020204" pitchFamily="34" charset="0"/>
              </a:rPr>
              <a:t>- increased by 60% from earlier this year, </a:t>
            </a:r>
            <a:r>
              <a:rPr lang="en-US" dirty="0">
                <a:latin typeface="Myriad Pro Cond" panose="020B0506030403020204" pitchFamily="34" charset="0"/>
                <a:hlinkClick r:id="rId3">
                  <a:extLst>
                    <a:ext uri="{A12FA001-AC4F-418D-AE19-62706E023703}">
                      <ahyp:hlinkClr xmlns:ahyp="http://schemas.microsoft.com/office/drawing/2018/hyperlinkcolor" val="tx"/>
                    </a:ext>
                  </a:extLst>
                </a:hlinkClick>
              </a:rPr>
              <a:t>rising from $111,605</a:t>
            </a:r>
            <a:r>
              <a:rPr lang="en-US" dirty="0">
                <a:latin typeface="Myriad Pro Cond" panose="020B0506030403020204" pitchFamily="34" charset="0"/>
              </a:rPr>
              <a:t> to $178,254.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Myriad Pro Cond" panose="020B0506030403020204" pitchFamily="34" charset="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yriad Pro Cond" panose="020B0506030403020204" pitchFamily="34" charset="0"/>
                <a:cs typeface="Calibri"/>
              </a:rPr>
              <a:t>Keep in mind:  </a:t>
            </a:r>
            <a:r>
              <a:rPr lang="en-US" dirty="0">
                <a:cs typeface="Calibri"/>
              </a:rPr>
              <a:t>This number excludes cost of downtime, recovery efforts, breach reporting, and reputation, which could add up to so much more.</a:t>
            </a:r>
            <a:endParaRPr lang="en-US" dirty="0">
              <a:latin typeface="Myriad Pro Cond" panose="020B0506030403020204" pitchFamily="34" charset="0"/>
            </a:endParaRPr>
          </a:p>
          <a:p>
            <a:endParaRPr lang="en-US" dirty="0">
              <a:latin typeface="Myriad Pro Cond" panose="020B0506030403020204" pitchFamily="34" charset="0"/>
            </a:endParaRPr>
          </a:p>
          <a:p>
            <a:endParaRPr lang="en-US" dirty="0">
              <a:latin typeface="Myriad Pro Cond" panose="020B0506030403020204" pitchFamily="34" charset="0"/>
            </a:endParaRPr>
          </a:p>
          <a:p>
            <a:r>
              <a:rPr lang="en-US" dirty="0">
                <a:latin typeface="Myriad Pro Cond" panose="020B0506030403020204" pitchFamily="34" charset="0"/>
              </a:rPr>
              <a:t>Also more recently – the threat actors are getting more sophisticated.  They are not only encrypting the data – they are taking the data as well.  This allows them to continue to demand payment from those who had measures in place to get back online without having to pay the ransom to decrypt the encrypted files.  This allows them to threaten to leak the data if they don’t make payment.  </a:t>
            </a:r>
          </a:p>
          <a:p>
            <a:endParaRPr lang="en-US" dirty="0">
              <a:latin typeface="Myriad Pro Cond" panose="020B0506030403020204" pitchFamily="34" charset="0"/>
            </a:endParaRPr>
          </a:p>
          <a:p>
            <a:r>
              <a:rPr lang="en-US" dirty="0">
                <a:latin typeface="Myriad Pro Cond" panose="020B0506030403020204" pitchFamily="34" charset="0"/>
              </a:rPr>
              <a:t>Unfortunately, this strategy appears to be working. </a:t>
            </a:r>
            <a:r>
              <a:rPr lang="en-US" b="1" dirty="0">
                <a:solidFill>
                  <a:srgbClr val="00B0F0"/>
                </a:solidFill>
                <a:latin typeface="Myriad Pro Cond" panose="020B0506030403020204" pitchFamily="34" charset="0"/>
              </a:rPr>
              <a:t>"Data exfiltration resulted in ransom payments from companies even where ransomware recovery from backups was possible,</a:t>
            </a:r>
            <a:r>
              <a:rPr lang="en-US" dirty="0">
                <a:latin typeface="Myriad Pro Cond" panose="020B0506030403020204" pitchFamily="34" charset="0"/>
              </a:rPr>
              <a:t>.</a:t>
            </a:r>
          </a:p>
          <a:p>
            <a:endParaRPr lang="en-US" dirty="0">
              <a:latin typeface="Myriad Pro Cond" panose="020B0506030403020204" pitchFamily="34" charset="0"/>
            </a:endParaRPr>
          </a:p>
          <a:p>
            <a:r>
              <a:rPr lang="en-US" dirty="0">
                <a:cs typeface="Calibri"/>
              </a:rPr>
              <a:t>While the financial hit is tough – a Ransom payment is least of worries once you fall victim to an attack.  Your reputation and staying in business ranks high among the areas to worry about.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9DDBD3-CF66-47EB-A768-3B0EB7C085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2883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088665-D0A4-7C4A-AB9A-135976A1EC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24233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088665-D0A4-7C4A-AB9A-135976A1EC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34461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ConnectWise is investing in programs to support revenue teams and drive partner success. Cybersecurity </a:t>
            </a:r>
          </a:p>
          <a:p>
            <a:endParaRPr lang="en-US" dirty="0"/>
          </a:p>
          <a:p>
            <a:r>
              <a:rPr lang="en-US" dirty="0"/>
              <a:t>Tools</a:t>
            </a:r>
          </a:p>
          <a:p>
            <a:r>
              <a:rPr lang="en-US" dirty="0"/>
              <a:t>Education</a:t>
            </a:r>
          </a:p>
          <a:p>
            <a:r>
              <a:rPr lang="en-US" dirty="0"/>
              <a:t>Services</a:t>
            </a:r>
          </a:p>
          <a:p>
            <a:r>
              <a:rPr lang="en-US" dirty="0"/>
              <a:t>Partner program</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9DDBD3-CF66-47EB-A768-3B0EB7C0859C}" type="slidenum">
              <a:rPr kumimoji="0" lang="en-US" sz="900" b="0" i="0" u="none" strike="noStrike" kern="1200" cap="none" spc="0" normalizeH="0" baseline="0" noProof="0" smtClean="0">
                <a:ln>
                  <a:noFill/>
                </a:ln>
                <a:solidFill>
                  <a:srgbClr val="2A2026"/>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900" b="0" i="0" u="none" strike="noStrike" kern="1200" cap="none" spc="0" normalizeH="0" baseline="0" noProof="0">
              <a:ln>
                <a:noFill/>
              </a:ln>
              <a:solidFill>
                <a:srgbClr val="2A2026"/>
              </a:solidFill>
              <a:effectLst/>
              <a:uLnTx/>
              <a:uFillTx/>
              <a:latin typeface="Arial" panose="020B0604020202020204"/>
              <a:ea typeface="+mn-ea"/>
              <a:cs typeface="+mn-cs"/>
            </a:endParaRPr>
          </a:p>
        </p:txBody>
      </p:sp>
    </p:spTree>
    <p:extLst>
      <p:ext uri="{BB962C8B-B14F-4D97-AF65-F5344CB8AC3E}">
        <p14:creationId xmlns:p14="http://schemas.microsoft.com/office/powerpoint/2010/main" val="21237020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400" b="1" dirty="0"/>
              <a:t>Cybersecurity Partner Portal is Key to Success</a:t>
            </a:r>
          </a:p>
          <a:p>
            <a:endParaRPr lang="en-US" sz="1400" b="1" dirty="0"/>
          </a:p>
          <a:p>
            <a:r>
              <a:rPr lang="en-US" sz="1400" dirty="0"/>
              <a:t>Josh for project manager</a:t>
            </a:r>
          </a:p>
          <a:p>
            <a:endParaRPr lang="en-US" sz="1400" dirty="0"/>
          </a:p>
          <a:p>
            <a:r>
              <a:rPr lang="en-US" sz="1400" dirty="0" err="1"/>
              <a:t>Cristelle</a:t>
            </a:r>
            <a:r>
              <a:rPr lang="en-US" sz="1400" dirty="0"/>
              <a:t>: Assets, events, lead gen;</a:t>
            </a:r>
          </a:p>
          <a:p>
            <a:r>
              <a:rPr lang="en-US" sz="1400" dirty="0"/>
              <a:t>Moved to SFDC from </a:t>
            </a:r>
            <a:r>
              <a:rPr lang="en-US" sz="1400" dirty="0" err="1"/>
              <a:t>IMPartner</a:t>
            </a:r>
            <a:r>
              <a:rPr lang="en-US" sz="1400" dirty="0"/>
              <a:t>; Need to review and decide</a:t>
            </a:r>
          </a:p>
          <a:p>
            <a:r>
              <a:rPr lang="en-US" sz="1400" dirty="0" err="1"/>
              <a:t>Mindmatrix</a:t>
            </a:r>
            <a:r>
              <a:rPr lang="en-US" sz="1400" dirty="0"/>
              <a:t> is an option</a:t>
            </a:r>
          </a:p>
          <a:p>
            <a:pPr marL="0" marR="0" lvl="0" indent="0" algn="l" defTabSz="1219170" rtl="0" eaLnBrk="1" fontAlgn="auto" latinLnBrk="0" hangingPunct="1">
              <a:lnSpc>
                <a:spcPct val="100000"/>
              </a:lnSpc>
              <a:spcBef>
                <a:spcPts val="0"/>
              </a:spcBef>
              <a:spcAft>
                <a:spcPts val="0"/>
              </a:spcAft>
              <a:buClrTx/>
              <a:buSzTx/>
              <a:buFontTx/>
              <a:buNone/>
              <a:tabLst/>
              <a:defRPr/>
            </a:pPr>
            <a:r>
              <a:rPr lang="en-US" sz="1400" dirty="0"/>
              <a:t>Keith Graham; PRM; Distribution</a:t>
            </a:r>
          </a:p>
          <a:p>
            <a:pPr marL="0" marR="0" lvl="0" indent="0" algn="l" defTabSz="1219170" rtl="0" eaLnBrk="1" fontAlgn="auto" latinLnBrk="0" hangingPunct="1">
              <a:lnSpc>
                <a:spcPct val="100000"/>
              </a:lnSpc>
              <a:spcBef>
                <a:spcPts val="0"/>
              </a:spcBef>
              <a:spcAft>
                <a:spcPts val="0"/>
              </a:spcAft>
              <a:buClrTx/>
              <a:buSzTx/>
              <a:buFontTx/>
              <a:buNone/>
              <a:tabLst/>
              <a:defRPr/>
            </a:pPr>
            <a:r>
              <a:rPr lang="en-US" sz="1400" dirty="0"/>
              <a:t>CW Partner Home with Craig Fulton</a:t>
            </a:r>
          </a:p>
          <a:p>
            <a:r>
              <a:rPr lang="en-US" sz="1400" dirty="0" err="1"/>
              <a:t>IMPartner</a:t>
            </a:r>
            <a:r>
              <a:rPr lang="en-US" sz="1400" dirty="0"/>
              <a:t> went away with salesforce; place on salesforce to house assets; VAR/</a:t>
            </a:r>
            <a:r>
              <a:rPr lang="en-US" sz="1400" dirty="0" err="1"/>
              <a:t>Disty</a:t>
            </a:r>
            <a:r>
              <a:rPr lang="en-US" sz="1400" dirty="0"/>
              <a:t> is SFDC; collaborate on PRM</a:t>
            </a:r>
          </a:p>
          <a:p>
            <a:r>
              <a:rPr lang="en-US" sz="1400" dirty="0" err="1"/>
              <a:t>Webinfinity</a:t>
            </a:r>
            <a:r>
              <a:rPr lang="en-US" sz="1400" dirty="0"/>
              <a:t> is CW engage</a:t>
            </a:r>
          </a:p>
          <a:p>
            <a:endParaRPr lang="en-US" sz="1400" dirty="0"/>
          </a:p>
          <a:p>
            <a:pPr lvl="0"/>
            <a:r>
              <a:rPr lang="en-US" sz="1400" dirty="0"/>
              <a:t>Repository for sales / partner playbooks and toolkit assets</a:t>
            </a:r>
          </a:p>
          <a:p>
            <a:pPr lvl="0"/>
            <a:r>
              <a:rPr lang="en-US" sz="1400" dirty="0"/>
              <a:t>Partners can access from recruit, through enablement, lead gen</a:t>
            </a:r>
          </a:p>
          <a:p>
            <a:pPr lvl="0"/>
            <a:r>
              <a:rPr lang="en-US" sz="1400" dirty="0"/>
              <a:t>PDMs can access to guide partners</a:t>
            </a:r>
          </a:p>
          <a:p>
            <a:pPr lvl="0"/>
            <a:r>
              <a:rPr lang="en-US" sz="1400" dirty="0"/>
              <a:t>Integrate with ITN on demand content/LMS</a:t>
            </a:r>
          </a:p>
          <a:p>
            <a:pPr lvl="0"/>
            <a:r>
              <a:rPr lang="en-US" sz="1400" dirty="0"/>
              <a:t>Track partner program benefits: Deal reg, MDF, Business Plan</a:t>
            </a:r>
          </a:p>
          <a:p>
            <a:pPr lvl="0"/>
            <a:r>
              <a:rPr lang="en-US" sz="1400" dirty="0"/>
              <a:t>Partner marketing automation platform; Campaign templates</a:t>
            </a:r>
          </a:p>
          <a:p>
            <a:pPr lvl="0"/>
            <a:r>
              <a:rPr lang="en-US" sz="1400" dirty="0"/>
              <a:t>Evaluating options: </a:t>
            </a:r>
            <a:r>
              <a:rPr lang="en-US" sz="1400" dirty="0" err="1"/>
              <a:t>Mindmatrix</a:t>
            </a:r>
            <a:r>
              <a:rPr lang="en-US" sz="1400" dirty="0"/>
              <a:t>, </a:t>
            </a:r>
            <a:r>
              <a:rPr lang="en-US" sz="1400" dirty="0" err="1"/>
              <a:t>IMPartner</a:t>
            </a:r>
            <a:r>
              <a:rPr lang="en-US" sz="1400" dirty="0"/>
              <a:t>, SFDC, </a:t>
            </a:r>
            <a:r>
              <a:rPr lang="en-US" sz="1400" dirty="0" err="1"/>
              <a:t>Webinfinity</a:t>
            </a:r>
            <a:endParaRPr lang="en-US" sz="14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9DDBD3-CF66-47EB-A768-3B0EB7C085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55133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2.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2.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2.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2.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2.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2.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2.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7.png"/><Relationship Id="rId1" Type="http://schemas.openxmlformats.org/officeDocument/2006/relationships/slideMaster" Target="../slideMasters/slideMaster13.xml"/><Relationship Id="rId5" Type="http://schemas.openxmlformats.org/officeDocument/2006/relationships/image" Target="../media/image31.png"/><Relationship Id="rId4" Type="http://schemas.openxmlformats.org/officeDocument/2006/relationships/image" Target="../media/image26.png"/></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Master" Target="../slideMasters/slideMaster3.xml"/><Relationship Id="rId1" Type="http://schemas.openxmlformats.org/officeDocument/2006/relationships/tags" Target="../tags/tag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3.xml"/><Relationship Id="rId4" Type="http://schemas.openxmlformats.org/officeDocument/2006/relationships/image" Target="../media/image20.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4.xml"/><Relationship Id="rId4" Type="http://schemas.openxmlformats.org/officeDocument/2006/relationships/image" Target="../media/image24.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4.xml"/><Relationship Id="rId5" Type="http://schemas.openxmlformats.org/officeDocument/2006/relationships/image" Target="../media/image24.png"/><Relationship Id="rId4" Type="http://schemas.openxmlformats.org/officeDocument/2006/relationships/image" Target="../media/image27.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png"/><Relationship Id="rId1" Type="http://schemas.openxmlformats.org/officeDocument/2006/relationships/slideMaster" Target="../slideMasters/slideMaster5.xml"/><Relationship Id="rId4" Type="http://schemas.openxmlformats.org/officeDocument/2006/relationships/image" Target="../media/image29.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18.png"/><Relationship Id="rId2" Type="http://schemas.openxmlformats.org/officeDocument/2006/relationships/image" Target="../media/image26.png"/><Relationship Id="rId1" Type="http://schemas.openxmlformats.org/officeDocument/2006/relationships/slideMaster" Target="../slideMasters/slideMaster5.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Master" Target="../slideMasters/slideMaster5.xml"/><Relationship Id="rId5" Type="http://schemas.openxmlformats.org/officeDocument/2006/relationships/image" Target="../media/image31.png"/><Relationship Id="rId4" Type="http://schemas.openxmlformats.org/officeDocument/2006/relationships/image" Target="../media/image26.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7.png"/><Relationship Id="rId1" Type="http://schemas.openxmlformats.org/officeDocument/2006/relationships/slideMaster" Target="../slideMasters/slideMaster5.xml"/><Relationship Id="rId5" Type="http://schemas.openxmlformats.org/officeDocument/2006/relationships/image" Target="../media/image31.png"/><Relationship Id="rId4" Type="http://schemas.openxmlformats.org/officeDocument/2006/relationships/image" Target="../media/image26.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7.png"/><Relationship Id="rId1" Type="http://schemas.openxmlformats.org/officeDocument/2006/relationships/slideMaster" Target="../slideMasters/slideMaster5.xml"/><Relationship Id="rId5" Type="http://schemas.openxmlformats.org/officeDocument/2006/relationships/image" Target="../media/image31.png"/><Relationship Id="rId4" Type="http://schemas.openxmlformats.org/officeDocument/2006/relationships/image" Target="../media/image26.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5.emf"/><Relationship Id="rId2" Type="http://schemas.openxmlformats.org/officeDocument/2006/relationships/image" Target="../media/image27.png"/><Relationship Id="rId1" Type="http://schemas.openxmlformats.org/officeDocument/2006/relationships/slideMaster" Target="../slideMasters/slideMaster5.xml"/><Relationship Id="rId6" Type="http://schemas.openxmlformats.org/officeDocument/2006/relationships/image" Target="../media/image34.png"/><Relationship Id="rId5" Type="http://schemas.openxmlformats.org/officeDocument/2006/relationships/image" Target="../media/image31.png"/><Relationship Id="rId4" Type="http://schemas.openxmlformats.org/officeDocument/2006/relationships/image" Target="../media/image26.png"/></Relationships>
</file>

<file path=ppt/slideLayouts/_rels/slideLayout8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0.png"/><Relationship Id="rId7" Type="http://schemas.openxmlformats.org/officeDocument/2006/relationships/image" Target="../media/image37.png"/><Relationship Id="rId2" Type="http://schemas.openxmlformats.org/officeDocument/2006/relationships/image" Target="../media/image27.png"/><Relationship Id="rId1" Type="http://schemas.openxmlformats.org/officeDocument/2006/relationships/slideMaster" Target="../slideMasters/slideMaster5.xml"/><Relationship Id="rId6" Type="http://schemas.openxmlformats.org/officeDocument/2006/relationships/image" Target="../media/image36.png"/><Relationship Id="rId5" Type="http://schemas.openxmlformats.org/officeDocument/2006/relationships/image" Target="../media/image31.png"/><Relationship Id="rId10" Type="http://schemas.openxmlformats.org/officeDocument/2006/relationships/image" Target="../media/image40.emf"/><Relationship Id="rId4" Type="http://schemas.openxmlformats.org/officeDocument/2006/relationships/image" Target="../media/image26.png"/><Relationship Id="rId9" Type="http://schemas.openxmlformats.org/officeDocument/2006/relationships/image" Target="../media/image39.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22.png"/><Relationship Id="rId1" Type="http://schemas.openxmlformats.org/officeDocument/2006/relationships/slideMaster" Target="../slideMasters/slideMaster6.xml"/><Relationship Id="rId4" Type="http://schemas.openxmlformats.org/officeDocument/2006/relationships/image" Target="../media/image7.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5.jp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6.jp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EA6F700-6741-442F-9CAE-5974B50915FB}"/>
              </a:ext>
            </a:extLst>
          </p:cNvPr>
          <p:cNvPicPr>
            <a:picLocks noChangeAspect="1"/>
          </p:cNvPicPr>
          <p:nvPr userDrawn="1"/>
        </p:nvPicPr>
        <p:blipFill rotWithShape="1">
          <a:blip r:embed="rId2">
            <a:alphaModFix amt="9000"/>
            <a:extLst>
              <a:ext uri="{28A0092B-C50C-407E-A947-70E740481C1C}">
                <a14:useLocalDpi xmlns:a14="http://schemas.microsoft.com/office/drawing/2010/main" val="0"/>
              </a:ext>
            </a:extLst>
          </a:blip>
          <a:srcRect r="37603"/>
          <a:stretch/>
        </p:blipFill>
        <p:spPr>
          <a:xfrm>
            <a:off x="6455864" y="42932"/>
            <a:ext cx="5736136" cy="6772136"/>
          </a:xfrm>
          <a:prstGeom prst="rect">
            <a:avLst/>
          </a:prstGeom>
        </p:spPr>
      </p:pic>
      <p:sp>
        <p:nvSpPr>
          <p:cNvPr id="2" name="Title 1">
            <a:extLst>
              <a:ext uri="{FF2B5EF4-FFF2-40B4-BE49-F238E27FC236}">
                <a16:creationId xmlns:a16="http://schemas.microsoft.com/office/drawing/2014/main" id="{A2BA5AB6-FA47-4FB4-A6EF-922B50FE2B2F}"/>
              </a:ext>
            </a:extLst>
          </p:cNvPr>
          <p:cNvSpPr>
            <a:spLocks noGrp="1"/>
          </p:cNvSpPr>
          <p:nvPr>
            <p:ph type="ctrTitle"/>
          </p:nvPr>
        </p:nvSpPr>
        <p:spPr>
          <a:xfrm>
            <a:off x="536180" y="2802766"/>
            <a:ext cx="10817619" cy="847725"/>
          </a:xfrm>
        </p:spPr>
        <p:txBody>
          <a:bodyPr anchor="b">
            <a:noAutofit/>
          </a:bodyPr>
          <a:lstStyle>
            <a:lvl1pPr algn="l">
              <a:defRPr sz="7200"/>
            </a:lvl1pPr>
          </a:lstStyle>
          <a:p>
            <a:r>
              <a:rPr lang="en-US" dirty="0"/>
              <a:t>Click to edit Master</a:t>
            </a:r>
          </a:p>
        </p:txBody>
      </p:sp>
      <p:sp>
        <p:nvSpPr>
          <p:cNvPr id="3" name="Subtitle 2">
            <a:extLst>
              <a:ext uri="{FF2B5EF4-FFF2-40B4-BE49-F238E27FC236}">
                <a16:creationId xmlns:a16="http://schemas.microsoft.com/office/drawing/2014/main" id="{04684B09-9A7D-40CD-A7A8-EF4F78099AB7}"/>
              </a:ext>
            </a:extLst>
          </p:cNvPr>
          <p:cNvSpPr>
            <a:spLocks noGrp="1"/>
          </p:cNvSpPr>
          <p:nvPr>
            <p:ph type="subTitle" idx="1"/>
          </p:nvPr>
        </p:nvSpPr>
        <p:spPr>
          <a:xfrm>
            <a:off x="838199" y="3526666"/>
            <a:ext cx="10515599" cy="511934"/>
          </a:xfrm>
        </p:spPr>
        <p:txBody>
          <a:bodyPr>
            <a:noAutofit/>
          </a:bodyPr>
          <a:lstStyle>
            <a:lvl1pPr marL="0" indent="0" algn="l">
              <a:buNone/>
              <a:defRPr sz="28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0" name="Picture 9">
            <a:extLst>
              <a:ext uri="{FF2B5EF4-FFF2-40B4-BE49-F238E27FC236}">
                <a16:creationId xmlns:a16="http://schemas.microsoft.com/office/drawing/2014/main" id="{E15D56EB-9F7F-47D2-95EF-66558788279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7612" y="6410325"/>
            <a:ext cx="1813413" cy="314325"/>
          </a:xfrm>
          <a:prstGeom prst="rect">
            <a:avLst/>
          </a:prstGeom>
        </p:spPr>
      </p:pic>
    </p:spTree>
    <p:extLst>
      <p:ext uri="{BB962C8B-B14F-4D97-AF65-F5344CB8AC3E}">
        <p14:creationId xmlns:p14="http://schemas.microsoft.com/office/powerpoint/2010/main" val="1137123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Picture Placeholder 8"/>
          <p:cNvSpPr>
            <a:spLocks noGrp="1"/>
          </p:cNvSpPr>
          <p:nvPr>
            <p:ph type="pic" sz="quarter" idx="11" hasCustomPrompt="1"/>
          </p:nvPr>
        </p:nvSpPr>
        <p:spPr>
          <a:xfrm>
            <a:off x="2071971" y="5207049"/>
            <a:ext cx="603504" cy="603504"/>
          </a:xfrm>
          <a:prstGeom prst="ellipse">
            <a:avLst/>
          </a:prstGeom>
          <a:ln>
            <a:noFill/>
          </a:ln>
        </p:spPr>
        <p:txBody>
          <a:bodyPr anchor="ctr"/>
          <a:lstStyle>
            <a:lvl1pPr marL="0" indent="0" algn="ctr">
              <a:buFont typeface="Arial" panose="020B0604020202020204" pitchFamily="34" charset="0"/>
              <a:buNone/>
              <a:defRPr sz="1200"/>
            </a:lvl1pPr>
          </a:lstStyle>
          <a:p>
            <a:r>
              <a:rPr lang="en-US" dirty="0"/>
              <a:t> </a:t>
            </a:r>
          </a:p>
        </p:txBody>
      </p:sp>
      <p:sp>
        <p:nvSpPr>
          <p:cNvPr id="8" name="Picture Placeholder 8"/>
          <p:cNvSpPr>
            <a:spLocks noGrp="1"/>
          </p:cNvSpPr>
          <p:nvPr>
            <p:ph type="pic" sz="quarter" idx="12" hasCustomPrompt="1"/>
          </p:nvPr>
        </p:nvSpPr>
        <p:spPr>
          <a:xfrm>
            <a:off x="5072429" y="5207049"/>
            <a:ext cx="603504" cy="603504"/>
          </a:xfrm>
          <a:prstGeom prst="ellipse">
            <a:avLst/>
          </a:prstGeom>
          <a:ln>
            <a:noFill/>
          </a:ln>
        </p:spPr>
        <p:txBody>
          <a:bodyPr anchor="ctr"/>
          <a:lstStyle>
            <a:lvl1pPr marL="0" indent="0" algn="ctr">
              <a:buFont typeface="Arial" panose="020B0604020202020204" pitchFamily="34" charset="0"/>
              <a:buNone/>
              <a:defRPr sz="1200"/>
            </a:lvl1pPr>
          </a:lstStyle>
          <a:p>
            <a:r>
              <a:rPr lang="en-US" dirty="0"/>
              <a:t> </a:t>
            </a:r>
          </a:p>
        </p:txBody>
      </p:sp>
      <p:sp>
        <p:nvSpPr>
          <p:cNvPr id="9" name="Picture Placeholder 8"/>
          <p:cNvSpPr>
            <a:spLocks noGrp="1"/>
          </p:cNvSpPr>
          <p:nvPr>
            <p:ph type="pic" sz="quarter" idx="13" hasCustomPrompt="1"/>
          </p:nvPr>
        </p:nvSpPr>
        <p:spPr>
          <a:xfrm>
            <a:off x="8070289" y="5207049"/>
            <a:ext cx="603504" cy="603504"/>
          </a:xfrm>
          <a:prstGeom prst="ellipse">
            <a:avLst/>
          </a:prstGeom>
          <a:ln>
            <a:noFill/>
          </a:ln>
        </p:spPr>
        <p:txBody>
          <a:bodyPr anchor="ctr"/>
          <a:lstStyle>
            <a:lvl1pPr marL="0" indent="0" algn="ctr" rtl="0">
              <a:buFont typeface="Arial" panose="020B0604020202020204" pitchFamily="34" charset="0"/>
              <a:buNone/>
              <a:defRPr sz="1200"/>
            </a:lvl1pPr>
          </a:lstStyle>
          <a:p>
            <a:r>
              <a:rPr lang="en-US" dirty="0"/>
              <a:t> </a:t>
            </a:r>
          </a:p>
        </p:txBody>
      </p:sp>
      <p:sp>
        <p:nvSpPr>
          <p:cNvPr id="11" name="Picture Placeholder 6"/>
          <p:cNvSpPr>
            <a:spLocks noGrp="1"/>
          </p:cNvSpPr>
          <p:nvPr>
            <p:ph type="pic" sz="quarter" idx="10"/>
          </p:nvPr>
        </p:nvSpPr>
        <p:spPr>
          <a:xfrm>
            <a:off x="6096000" y="1936874"/>
            <a:ext cx="4572000" cy="2560320"/>
          </a:xfrm>
          <a:prstGeom prst="rect">
            <a:avLst/>
          </a:prstGeom>
        </p:spPr>
        <p:txBody>
          <a:bodyPr anchor="ctr"/>
          <a:lstStyle>
            <a:lvl1pPr marL="0" indent="0" algn="ctr">
              <a:buNone/>
              <a:defRPr sz="1200"/>
            </a:lvl1pPr>
          </a:lstStyle>
          <a:p>
            <a:endParaRPr lang="en-US" dirty="0"/>
          </a:p>
        </p:txBody>
      </p:sp>
    </p:spTree>
    <p:extLst>
      <p:ext uri="{BB962C8B-B14F-4D97-AF65-F5344CB8AC3E}">
        <p14:creationId xmlns:p14="http://schemas.microsoft.com/office/powerpoint/2010/main" val="38875066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188EF-39BD-44B8-B734-A091D13AED22}"/>
              </a:ext>
            </a:extLst>
          </p:cNvPr>
          <p:cNvSpPr>
            <a:spLocks noGrp="1"/>
          </p:cNvSpPr>
          <p:nvPr>
            <p:ph type="title"/>
          </p:nvPr>
        </p:nvSpPr>
        <p:spPr>
          <a:xfrm>
            <a:off x="609600" y="341314"/>
            <a:ext cx="10515600" cy="8255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D9322E14-B592-45CE-B4DD-75B2DAE06A6C}"/>
              </a:ext>
            </a:extLst>
          </p:cNvPr>
          <p:cNvSpPr>
            <a:spLocks noGrp="1"/>
          </p:cNvSpPr>
          <p:nvPr>
            <p:ph sz="half" idx="1"/>
          </p:nvPr>
        </p:nvSpPr>
        <p:spPr>
          <a:xfrm>
            <a:off x="6096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6A746FB-476B-4D85-A0F5-97472FBF29A9}"/>
              </a:ext>
            </a:extLst>
          </p:cNvPr>
          <p:cNvSpPr>
            <a:spLocks noGrp="1"/>
          </p:cNvSpPr>
          <p:nvPr>
            <p:ph sz="half" idx="2"/>
          </p:nvPr>
        </p:nvSpPr>
        <p:spPr>
          <a:xfrm>
            <a:off x="6362696"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56D04FFE-807B-41A1-B26E-56201A055B0B}"/>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76961080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White Titl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CA777-BFF3-44FB-B6C1-80769716AFED}"/>
              </a:ext>
            </a:extLst>
          </p:cNvPr>
          <p:cNvSpPr>
            <a:spLocks noGrp="1"/>
          </p:cNvSpPr>
          <p:nvPr>
            <p:ph type="title"/>
          </p:nvPr>
        </p:nvSpPr>
        <p:spPr/>
        <p:txBody>
          <a:bodyPr/>
          <a:lstStyle>
            <a:lvl1pPr>
              <a:defRPr>
                <a:solidFill>
                  <a:schemeClr val="bg2"/>
                </a:solidFill>
              </a:defRPr>
            </a:lvl1pPr>
          </a:lstStyle>
          <a:p>
            <a:r>
              <a:rPr lang="en-US"/>
              <a:t>Click to edit Master title style</a:t>
            </a:r>
          </a:p>
        </p:txBody>
      </p:sp>
      <p:pic>
        <p:nvPicPr>
          <p:cNvPr id="3" name="Picture 2">
            <a:extLst>
              <a:ext uri="{FF2B5EF4-FFF2-40B4-BE49-F238E27FC236}">
                <a16:creationId xmlns:a16="http://schemas.microsoft.com/office/drawing/2014/main" id="{630635EB-CB69-4907-8A7E-37C39BD15F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7612" y="6410325"/>
            <a:ext cx="1813413" cy="314324"/>
          </a:xfrm>
          <a:prstGeom prst="rect">
            <a:avLst/>
          </a:prstGeom>
        </p:spPr>
      </p:pic>
    </p:spTree>
    <p:extLst>
      <p:ext uri="{BB962C8B-B14F-4D97-AF65-F5344CB8AC3E}">
        <p14:creationId xmlns:p14="http://schemas.microsoft.com/office/powerpoint/2010/main" val="59551509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CB41A49-5EF0-E746-9654-A6965F8A2843}"/>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0327928" y="6173358"/>
            <a:ext cx="1463557" cy="404515"/>
          </a:xfrm>
          <a:prstGeom prst="rect">
            <a:avLst/>
          </a:prstGeom>
        </p:spPr>
      </p:pic>
    </p:spTree>
    <p:extLst>
      <p:ext uri="{BB962C8B-B14F-4D97-AF65-F5344CB8AC3E}">
        <p14:creationId xmlns:p14="http://schemas.microsoft.com/office/powerpoint/2010/main" val="4123276489"/>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pos="1056">
          <p15:clr>
            <a:srgbClr val="FBAE40"/>
          </p15:clr>
        </p15:guide>
        <p15:guide id="2" pos="14304">
          <p15:clr>
            <a:srgbClr val="FBAE40"/>
          </p15:clr>
        </p15:guide>
        <p15:guide id="3" orient="horz" pos="7920">
          <p15:clr>
            <a:srgbClr val="FBAE40"/>
          </p15:clr>
        </p15:guide>
        <p15:guide id="4" orient="horz" pos="504">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White 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671A6-CE98-4BBF-A0B9-FFFA2821ECF1}"/>
              </a:ext>
            </a:extLst>
          </p:cNvPr>
          <p:cNvSpPr>
            <a:spLocks noGrp="1"/>
          </p:cNvSpPr>
          <p:nvPr>
            <p:ph type="title"/>
          </p:nvPr>
        </p:nvSpPr>
        <p:spPr>
          <a:xfrm>
            <a:off x="944034" y="365125"/>
            <a:ext cx="10303933" cy="1325563"/>
          </a:xfrm>
        </p:spPr>
        <p:txBody>
          <a:bodyPr/>
          <a:lstStyle/>
          <a:p>
            <a:r>
              <a:rPr lang="en-US"/>
              <a:t>Click to edit Master title style</a:t>
            </a:r>
          </a:p>
        </p:txBody>
      </p:sp>
    </p:spTree>
    <p:extLst>
      <p:ext uri="{BB962C8B-B14F-4D97-AF65-F5344CB8AC3E}">
        <p14:creationId xmlns:p14="http://schemas.microsoft.com/office/powerpoint/2010/main" val="368818327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58107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056">
          <p15:clr>
            <a:srgbClr val="FBAE40"/>
          </p15:clr>
        </p15:guide>
        <p15:guide id="2" pos="14304">
          <p15:clr>
            <a:srgbClr val="FBAE40"/>
          </p15:clr>
        </p15:guide>
        <p15:guide id="3" orient="horz" pos="7920">
          <p15:clr>
            <a:srgbClr val="FBAE40"/>
          </p15:clr>
        </p15:guide>
        <p15:guide id="4" orient="horz" pos="504">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2_Custom Layout">
    <p:bg>
      <p:bgPr>
        <a:solidFill>
          <a:schemeClr val="tx2"/>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083645" y="6331813"/>
            <a:ext cx="1879992" cy="301926"/>
          </a:xfrm>
          <a:prstGeom prst="rect">
            <a:avLst/>
          </a:prstGeom>
        </p:spPr>
      </p:pic>
      <p:pic>
        <p:nvPicPr>
          <p:cNvPr id="4" name="Picture 3">
            <a:extLst>
              <a:ext uri="{FF2B5EF4-FFF2-40B4-BE49-F238E27FC236}">
                <a16:creationId xmlns:a16="http://schemas.microsoft.com/office/drawing/2014/main" id="{C3320982-6976-4C79-B397-6479896C1E1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97612" y="6410325"/>
            <a:ext cx="1813413" cy="314324"/>
          </a:xfrm>
          <a:prstGeom prst="rect">
            <a:avLst/>
          </a:prstGeom>
        </p:spPr>
      </p:pic>
    </p:spTree>
    <p:extLst>
      <p:ext uri="{BB962C8B-B14F-4D97-AF65-F5344CB8AC3E}">
        <p14:creationId xmlns:p14="http://schemas.microsoft.com/office/powerpoint/2010/main" val="2970955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White Content">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03998E30-61A1-6841-9065-6FFE6A9F5EB0}"/>
              </a:ext>
            </a:extLst>
          </p:cNvPr>
          <p:cNvSpPr>
            <a:spLocks noGrp="1"/>
          </p:cNvSpPr>
          <p:nvPr>
            <p:ph type="title"/>
          </p:nvPr>
        </p:nvSpPr>
        <p:spPr>
          <a:xfrm>
            <a:off x="944034" y="365125"/>
            <a:ext cx="10303933" cy="1325563"/>
          </a:xfrm>
          <a:prstGeom prst="rect">
            <a:avLst/>
          </a:prstGeom>
        </p:spPr>
        <p:txBody>
          <a:bodyPr vert="horz" lIns="91440" tIns="45720" rIns="91440" bIns="45720" rtlCol="0" anchor="ctr">
            <a:normAutofit/>
          </a:bodyPr>
          <a:lstStyle/>
          <a:p>
            <a:r>
              <a:rPr lang="en-US"/>
              <a:t>Click to edit Master title style</a:t>
            </a:r>
          </a:p>
        </p:txBody>
      </p:sp>
      <p:sp>
        <p:nvSpPr>
          <p:cNvPr id="9" name="Text Placeholder 2">
            <a:extLst>
              <a:ext uri="{FF2B5EF4-FFF2-40B4-BE49-F238E27FC236}">
                <a16:creationId xmlns:a16="http://schemas.microsoft.com/office/drawing/2014/main" id="{B3387F85-0934-914F-B5FD-6C3881C5350E}"/>
              </a:ext>
            </a:extLst>
          </p:cNvPr>
          <p:cNvSpPr>
            <a:spLocks noGrp="1"/>
          </p:cNvSpPr>
          <p:nvPr>
            <p:ph idx="1" hasCustomPrompt="1"/>
          </p:nvPr>
        </p:nvSpPr>
        <p:spPr>
          <a:xfrm>
            <a:off x="944034" y="1825625"/>
            <a:ext cx="10303933" cy="4351338"/>
          </a:xfrm>
          <a:prstGeom prst="rect">
            <a:avLst/>
          </a:prstGeom>
        </p:spPr>
        <p:txBody>
          <a:bodyPr vert="horz" lIns="91440" tIns="45720" rIns="91440" bIns="45720" rtlCol="0">
            <a:normAutofit/>
          </a:bodyPr>
          <a:lstStyle/>
          <a:p>
            <a:pPr lvl="0"/>
            <a:r>
              <a:rPr lang="en-US"/>
              <a:t> 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880825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1_Default Slide">
    <p:spTree>
      <p:nvGrpSpPr>
        <p:cNvPr id="1" name=""/>
        <p:cNvGrpSpPr/>
        <p:nvPr/>
      </p:nvGrpSpPr>
      <p:grpSpPr>
        <a:xfrm>
          <a:off x="0" y="0"/>
          <a:ext cx="0" cy="0"/>
          <a:chOff x="0" y="0"/>
          <a:chExt cx="0" cy="0"/>
        </a:xfrm>
      </p:grpSpPr>
      <p:sp>
        <p:nvSpPr>
          <p:cNvPr id="8" name="Title 6"/>
          <p:cNvSpPr>
            <a:spLocks noGrp="1"/>
          </p:cNvSpPr>
          <p:nvPr>
            <p:ph type="title"/>
          </p:nvPr>
        </p:nvSpPr>
        <p:spPr>
          <a:xfrm>
            <a:off x="838200" y="331902"/>
            <a:ext cx="10515600" cy="581549"/>
          </a:xfrm>
          <a:prstGeom prst="rect">
            <a:avLst/>
          </a:prstGeom>
        </p:spPr>
        <p:txBody>
          <a:bodyPr lIns="0" tIns="0" rIns="0" bIns="0"/>
          <a:lstStyle>
            <a:lvl1pPr algn="ctr">
              <a:lnSpc>
                <a:spcPct val="100000"/>
              </a:lnSpc>
              <a:defRPr sz="3700" b="0" cap="none" spc="50" baseline="0">
                <a:solidFill>
                  <a:schemeClr val="tx2"/>
                </a:solidFill>
                <a:latin typeface="+mj-lt"/>
                <a:ea typeface="Open Sans Light" panose="020B0306030504020204" pitchFamily="34" charset="0"/>
                <a:cs typeface="Open Sans Light" panose="020B0306030504020204" pitchFamily="34" charset="0"/>
              </a:defRPr>
            </a:lvl1pPr>
          </a:lstStyle>
          <a:p>
            <a:r>
              <a:rPr lang="en-US"/>
              <a:t>Click to edit Master title style</a:t>
            </a:r>
          </a:p>
        </p:txBody>
      </p:sp>
      <p:sp>
        <p:nvSpPr>
          <p:cNvPr id="3" name="Text Placeholder 2"/>
          <p:cNvSpPr>
            <a:spLocks noGrp="1"/>
          </p:cNvSpPr>
          <p:nvPr>
            <p:ph type="body" sz="quarter" idx="10"/>
          </p:nvPr>
        </p:nvSpPr>
        <p:spPr>
          <a:xfrm>
            <a:off x="838200" y="927756"/>
            <a:ext cx="10515600" cy="222250"/>
          </a:xfrm>
          <a:prstGeom prst="rect">
            <a:avLst/>
          </a:prstGeom>
        </p:spPr>
        <p:txBody>
          <a:bodyPr wrap="square" lIns="0" tIns="0" rIns="0" bIns="0"/>
          <a:lstStyle>
            <a:lvl1pPr marL="0" indent="0" algn="ctr">
              <a:lnSpc>
                <a:spcPct val="100000"/>
              </a:lnSpc>
              <a:buFontTx/>
              <a:buNone/>
              <a:defRPr sz="1400">
                <a:solidFill>
                  <a:schemeClr val="tx2"/>
                </a:solidFill>
                <a:latin typeface="+mn-lt"/>
                <a:ea typeface="Open Sans Light" panose="020B0306030504020204" pitchFamily="34" charset="0"/>
                <a:cs typeface="Open Sans Light" panose="020B0306030504020204" pitchFamily="34" charset="0"/>
              </a:defRPr>
            </a:lvl1pPr>
            <a:lvl2pPr marL="457200" indent="0" algn="ctr">
              <a:lnSpc>
                <a:spcPct val="100000"/>
              </a:lnSpc>
              <a:buFontTx/>
              <a:buNone/>
              <a:defRPr sz="1300">
                <a:latin typeface="Roboto" panose="02000000000000000000" pitchFamily="2" charset="0"/>
                <a:ea typeface="Roboto" panose="02000000000000000000" pitchFamily="2" charset="0"/>
              </a:defRPr>
            </a:lvl2pPr>
            <a:lvl3pPr marL="914400" indent="0" algn="ctr">
              <a:lnSpc>
                <a:spcPct val="100000"/>
              </a:lnSpc>
              <a:buFontTx/>
              <a:buNone/>
              <a:defRPr sz="1300">
                <a:latin typeface="Roboto" panose="02000000000000000000" pitchFamily="2" charset="0"/>
                <a:ea typeface="Roboto" panose="02000000000000000000" pitchFamily="2" charset="0"/>
              </a:defRPr>
            </a:lvl3pPr>
            <a:lvl4pPr marL="1371600" indent="0" algn="ctr">
              <a:lnSpc>
                <a:spcPct val="100000"/>
              </a:lnSpc>
              <a:buFontTx/>
              <a:buNone/>
              <a:defRPr sz="1300">
                <a:latin typeface="Roboto" panose="02000000000000000000" pitchFamily="2" charset="0"/>
                <a:ea typeface="Roboto" panose="02000000000000000000" pitchFamily="2" charset="0"/>
              </a:defRPr>
            </a:lvl4pPr>
            <a:lvl5pPr marL="1828800" indent="0" algn="ctr">
              <a:lnSpc>
                <a:spcPct val="100000"/>
              </a:lnSpc>
              <a:buFontTx/>
              <a:buNone/>
              <a:defRPr sz="1300">
                <a:latin typeface="Roboto" panose="02000000000000000000" pitchFamily="2" charset="0"/>
                <a:ea typeface="Roboto" panose="02000000000000000000" pitchFamily="2" charset="0"/>
              </a:defRPr>
            </a:lvl5pPr>
          </a:lstStyle>
          <a:p>
            <a:pPr lvl="0"/>
            <a:r>
              <a:rPr lang="en-US"/>
              <a:t>Edit Master text styles</a:t>
            </a:r>
          </a:p>
        </p:txBody>
      </p:sp>
      <p:sp>
        <p:nvSpPr>
          <p:cNvPr id="7" name="Content Placeholder 6">
            <a:extLst>
              <a:ext uri="{FF2B5EF4-FFF2-40B4-BE49-F238E27FC236}">
                <a16:creationId xmlns:a16="http://schemas.microsoft.com/office/drawing/2014/main" id="{DEE5FECB-2421-7A4E-BD32-8842F0FBE9D7}"/>
              </a:ext>
            </a:extLst>
          </p:cNvPr>
          <p:cNvSpPr>
            <a:spLocks noGrp="1"/>
          </p:cNvSpPr>
          <p:nvPr>
            <p:ph sz="quarter" idx="11"/>
          </p:nvPr>
        </p:nvSpPr>
        <p:spPr>
          <a:xfrm>
            <a:off x="838200" y="1408113"/>
            <a:ext cx="10515600" cy="45720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5274031"/>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pos="1056">
          <p15:clr>
            <a:srgbClr val="FBAE40"/>
          </p15:clr>
        </p15:guide>
        <p15:guide id="2" pos="14304">
          <p15:clr>
            <a:srgbClr val="FBAE40"/>
          </p15:clr>
        </p15:guide>
        <p15:guide id="4" orient="horz" pos="504">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tx2"/>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alphaModFix amt="10000"/>
            <a:extLst>
              <a:ext uri="{28A0092B-C50C-407E-A947-70E740481C1C}">
                <a14:useLocalDpi xmlns:a14="http://schemas.microsoft.com/office/drawing/2010/main"/>
              </a:ext>
            </a:extLst>
          </a:blip>
          <a:stretch>
            <a:fillRect/>
          </a:stretch>
        </p:blipFill>
        <p:spPr>
          <a:xfrm>
            <a:off x="6647100" y="-1871134"/>
            <a:ext cx="10820400" cy="10820400"/>
          </a:xfrm>
          <a:prstGeom prst="rect">
            <a:avLst/>
          </a:prstGeom>
        </p:spPr>
      </p:pic>
      <p:pic>
        <p:nvPicPr>
          <p:cNvPr id="3" name="Picture 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120294" y="6331814"/>
            <a:ext cx="1879992" cy="301926"/>
          </a:xfrm>
          <a:prstGeom prst="rect">
            <a:avLst/>
          </a:prstGeom>
        </p:spPr>
      </p:pic>
      <p:sp>
        <p:nvSpPr>
          <p:cNvPr id="10" name="Title 1"/>
          <p:cNvSpPr>
            <a:spLocks noGrp="1"/>
          </p:cNvSpPr>
          <p:nvPr>
            <p:ph type="title"/>
          </p:nvPr>
        </p:nvSpPr>
        <p:spPr>
          <a:xfrm>
            <a:off x="950160" y="1733641"/>
            <a:ext cx="10033931" cy="1805427"/>
          </a:xfrm>
        </p:spPr>
        <p:txBody>
          <a:bodyPr anchor="t">
            <a:noAutofit/>
          </a:bodyPr>
          <a:lstStyle>
            <a:lvl1pPr algn="l">
              <a:defRPr sz="8000" b="0" cap="none" baseline="0">
                <a:solidFill>
                  <a:schemeClr val="bg1"/>
                </a:solidFill>
                <a:latin typeface="Myriad Pro Light" panose="020B0403030403020204" pitchFamily="34" charset="0"/>
                <a:cs typeface="Arial"/>
              </a:defRPr>
            </a:lvl1pPr>
          </a:lstStyle>
          <a:p>
            <a:r>
              <a:rPr lang="en-US" dirty="0"/>
              <a:t>Click to edit Master title style</a:t>
            </a:r>
          </a:p>
        </p:txBody>
      </p:sp>
      <p:sp>
        <p:nvSpPr>
          <p:cNvPr id="11" name="Text Placeholder 2"/>
          <p:cNvSpPr>
            <a:spLocks noGrp="1"/>
          </p:cNvSpPr>
          <p:nvPr>
            <p:ph type="body" idx="1"/>
          </p:nvPr>
        </p:nvSpPr>
        <p:spPr>
          <a:xfrm>
            <a:off x="950160" y="4155318"/>
            <a:ext cx="9291916" cy="541512"/>
          </a:xfrm>
        </p:spPr>
        <p:txBody>
          <a:bodyPr anchor="b">
            <a:normAutofit/>
          </a:bodyPr>
          <a:lstStyle>
            <a:lvl1pPr marL="0" indent="0">
              <a:buNone/>
              <a:defRPr sz="2800" b="0" i="0">
                <a:solidFill>
                  <a:schemeClr val="bg2"/>
                </a:solidFill>
                <a:latin typeface="Myriad Pro "/>
                <a:ea typeface="Myriad Pro "/>
                <a:cs typeface="Calibri" panose="020F0502020204030204" pitchFamily="34" charset="0"/>
              </a:defRPr>
            </a:lvl1pPr>
            <a:lvl2pPr marL="457182" indent="0">
              <a:buNone/>
              <a:defRPr sz="1800">
                <a:solidFill>
                  <a:schemeClr val="tx1">
                    <a:tint val="75000"/>
                  </a:schemeClr>
                </a:solidFill>
              </a:defRPr>
            </a:lvl2pPr>
            <a:lvl3pPr marL="914363" indent="0">
              <a:buNone/>
              <a:defRPr sz="1600">
                <a:solidFill>
                  <a:schemeClr val="tx1">
                    <a:tint val="75000"/>
                  </a:schemeClr>
                </a:solidFill>
              </a:defRPr>
            </a:lvl3pPr>
            <a:lvl4pPr marL="1371545" indent="0">
              <a:buNone/>
              <a:defRPr sz="1400">
                <a:solidFill>
                  <a:schemeClr val="tx1">
                    <a:tint val="75000"/>
                  </a:schemeClr>
                </a:solidFill>
              </a:defRPr>
            </a:lvl4pPr>
            <a:lvl5pPr marL="1828727" indent="0">
              <a:buNone/>
              <a:defRPr sz="1400">
                <a:solidFill>
                  <a:schemeClr val="tx1">
                    <a:tint val="75000"/>
                  </a:schemeClr>
                </a:solidFill>
              </a:defRPr>
            </a:lvl5pPr>
            <a:lvl6pPr marL="2285909" indent="0">
              <a:buNone/>
              <a:defRPr sz="1400">
                <a:solidFill>
                  <a:schemeClr val="tx1">
                    <a:tint val="75000"/>
                  </a:schemeClr>
                </a:solidFill>
              </a:defRPr>
            </a:lvl6pPr>
            <a:lvl7pPr marL="2743090" indent="0">
              <a:buNone/>
              <a:defRPr sz="1400">
                <a:solidFill>
                  <a:schemeClr val="tx1">
                    <a:tint val="75000"/>
                  </a:schemeClr>
                </a:solidFill>
              </a:defRPr>
            </a:lvl7pPr>
            <a:lvl8pPr marL="3200272" indent="0">
              <a:buNone/>
              <a:defRPr sz="1400">
                <a:solidFill>
                  <a:schemeClr val="tx1">
                    <a:tint val="75000"/>
                  </a:schemeClr>
                </a:solidFill>
              </a:defRPr>
            </a:lvl8pPr>
            <a:lvl9pPr marL="3657454"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830885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normAutofit/>
          </a:bodyPr>
          <a:lstStyle>
            <a:lvl1pPr>
              <a:defRPr sz="6000" b="0" i="0">
                <a:solidFill>
                  <a:schemeClr val="tx2"/>
                </a:solidFill>
                <a:latin typeface="Myriad Pro Light" panose="020B0403030403020204" pitchFamily="34" charset="0"/>
                <a:ea typeface="Myriad Pro Light" panose="020B0403030403020204" pitchFamily="34" charset="0"/>
                <a:cs typeface="Calibri Light" panose="020F0302020204030204" pitchFamily="34" charset="0"/>
              </a:defRPr>
            </a:lvl1pPr>
          </a:lstStyle>
          <a:p>
            <a:r>
              <a:rPr lang="en-US" dirty="0"/>
              <a:t>Click to edit Master title style</a:t>
            </a:r>
          </a:p>
        </p:txBody>
      </p:sp>
      <p:sp>
        <p:nvSpPr>
          <p:cNvPr id="3" name="Content Placeholder 2"/>
          <p:cNvSpPr>
            <a:spLocks noGrp="1"/>
          </p:cNvSpPr>
          <p:nvPr>
            <p:ph idx="1"/>
          </p:nvPr>
        </p:nvSpPr>
        <p:spPr>
          <a:xfrm>
            <a:off x="609600" y="1600202"/>
            <a:ext cx="10972800" cy="4525963"/>
          </a:xfrm>
          <a:prstGeom prst="rect">
            <a:avLst/>
          </a:prstGeom>
        </p:spPr>
        <p:txBody>
          <a:bodyPr/>
          <a:lstStyle>
            <a:lvl1pPr>
              <a:defRPr>
                <a:solidFill>
                  <a:schemeClr val="tx1"/>
                </a:solidFill>
                <a:latin typeface="Myriad Pro "/>
                <a:cs typeface="Arial"/>
              </a:defRPr>
            </a:lvl1pPr>
            <a:lvl2pPr>
              <a:defRPr b="0" i="0">
                <a:solidFill>
                  <a:schemeClr val="tx1"/>
                </a:solidFill>
                <a:latin typeface="Myriad Pro Light" panose="020B0403030403020204" pitchFamily="34" charset="0"/>
                <a:ea typeface="Myriad Pro Light" panose="020B0403030403020204" pitchFamily="34" charset="0"/>
                <a:cs typeface="Calibri Light" panose="020F0302020204030204" pitchFamily="34" charset="0"/>
              </a:defRPr>
            </a:lvl2pPr>
            <a:lvl3pPr>
              <a:defRPr b="0" i="0">
                <a:solidFill>
                  <a:schemeClr val="tx1"/>
                </a:solidFill>
                <a:latin typeface="Myriad Pro Light" panose="020B0403030403020204" pitchFamily="34" charset="0"/>
                <a:ea typeface="Myriad Pro Light" panose="020B0403030403020204" pitchFamily="34" charset="0"/>
                <a:cs typeface="Calibri Light" panose="020F0302020204030204" pitchFamily="34" charset="0"/>
              </a:defRPr>
            </a:lvl3pPr>
            <a:lvl4pPr>
              <a:defRPr b="0" i="0">
                <a:solidFill>
                  <a:schemeClr val="tx1"/>
                </a:solidFill>
                <a:latin typeface="Myriad Pro Light" panose="020B0403030403020204" pitchFamily="34" charset="0"/>
                <a:ea typeface="Myriad Pro Light" panose="020B0403030403020204" pitchFamily="34" charset="0"/>
                <a:cs typeface="Calibri Light" panose="020F0302020204030204" pitchFamily="34" charset="0"/>
              </a:defRPr>
            </a:lvl4pPr>
            <a:lvl5pPr>
              <a:defRPr b="0" i="0">
                <a:solidFill>
                  <a:schemeClr val="tx1"/>
                </a:solidFill>
                <a:latin typeface="Myriad Pro Light" panose="020B0403030403020204" pitchFamily="34" charset="0"/>
                <a:ea typeface="Myriad Pro Light" panose="020B0403030403020204" pitchFamily="34" charset="0"/>
                <a:cs typeface="Calibri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53157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2_Title and Content">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normAutofit/>
          </a:bodyPr>
          <a:lstStyle>
            <a:lvl1pPr>
              <a:defRPr sz="6000" b="0" i="0">
                <a:solidFill>
                  <a:schemeClr val="bg1"/>
                </a:solidFill>
                <a:latin typeface="Myriad Pro Light" panose="020B0403030403020204" pitchFamily="34" charset="0"/>
                <a:ea typeface="Myriad Pro Light" panose="020B0403030403020204" pitchFamily="34" charset="0"/>
                <a:cs typeface="Myriad Pro Light" panose="020B0403030403020204" pitchFamily="34" charset="0"/>
              </a:defRPr>
            </a:lvl1pPr>
          </a:lstStyle>
          <a:p>
            <a:r>
              <a:rPr lang="en-US"/>
              <a:t>Click to edit Master title style</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20294" y="6331814"/>
            <a:ext cx="1879992" cy="301926"/>
          </a:xfrm>
          <a:prstGeom prst="rect">
            <a:avLst/>
          </a:prstGeom>
        </p:spPr>
      </p:pic>
    </p:spTree>
    <p:extLst>
      <p:ext uri="{BB962C8B-B14F-4D97-AF65-F5344CB8AC3E}">
        <p14:creationId xmlns:p14="http://schemas.microsoft.com/office/powerpoint/2010/main" val="2499578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obj" preserve="1">
  <p:cSld name="1_Title and Content">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normAutofit/>
          </a:bodyPr>
          <a:lstStyle>
            <a:lvl1pPr>
              <a:defRPr sz="6000" b="0" i="0">
                <a:solidFill>
                  <a:schemeClr val="bg1"/>
                </a:solidFill>
                <a:latin typeface="Myriad Pro Light" panose="020B0403030403020204" pitchFamily="34" charset="0"/>
                <a:ea typeface="Myriad Pro Light" panose="020B0403030403020204" pitchFamily="34" charset="0"/>
                <a:cs typeface="Calibri Light" panose="020F0302020204030204" pitchFamily="34" charset="0"/>
              </a:defRPr>
            </a:lvl1pPr>
          </a:lstStyle>
          <a:p>
            <a:r>
              <a:rPr lang="en-US" dirty="0"/>
              <a:t>Click to edit Master title style</a:t>
            </a:r>
          </a:p>
        </p:txBody>
      </p:sp>
      <p:sp>
        <p:nvSpPr>
          <p:cNvPr id="3" name="Content Placeholder 2"/>
          <p:cNvSpPr>
            <a:spLocks noGrp="1"/>
          </p:cNvSpPr>
          <p:nvPr>
            <p:ph idx="1"/>
          </p:nvPr>
        </p:nvSpPr>
        <p:spPr>
          <a:xfrm>
            <a:off x="609600" y="1600202"/>
            <a:ext cx="10972800" cy="4525963"/>
          </a:xfrm>
          <a:prstGeom prst="rect">
            <a:avLst/>
          </a:prstGeom>
        </p:spPr>
        <p:txBody>
          <a:bodyPr/>
          <a:lstStyle>
            <a:lvl1pPr>
              <a:defRPr>
                <a:solidFill>
                  <a:schemeClr val="bg1"/>
                </a:solidFill>
                <a:latin typeface="Myriad Pro "/>
                <a:cs typeface="Arial"/>
              </a:defRPr>
            </a:lvl1pPr>
            <a:lvl2pPr>
              <a:defRPr b="0" i="0">
                <a:solidFill>
                  <a:schemeClr val="bg1"/>
                </a:solidFill>
                <a:latin typeface="Myriad Pro Light" panose="020B0403030403020204" pitchFamily="34" charset="0"/>
                <a:ea typeface="Myriad Pro Light" panose="020B0403030403020204" pitchFamily="34" charset="0"/>
                <a:cs typeface="Calibri Light" panose="020F0302020204030204" pitchFamily="34" charset="0"/>
              </a:defRPr>
            </a:lvl2pPr>
            <a:lvl3pPr>
              <a:defRPr b="0" i="0">
                <a:solidFill>
                  <a:schemeClr val="bg1"/>
                </a:solidFill>
                <a:latin typeface="Myriad Pro Light" panose="020B0403030403020204" pitchFamily="34" charset="0"/>
                <a:ea typeface="Myriad Pro Light" panose="020B0403030403020204" pitchFamily="34" charset="0"/>
                <a:cs typeface="Calibri Light" panose="020F0302020204030204" pitchFamily="34" charset="0"/>
              </a:defRPr>
            </a:lvl3pPr>
            <a:lvl4pPr>
              <a:defRPr b="0" i="0">
                <a:solidFill>
                  <a:schemeClr val="bg1"/>
                </a:solidFill>
                <a:latin typeface="Myriad Pro Light" panose="020B0403030403020204" pitchFamily="34" charset="0"/>
                <a:ea typeface="Myriad Pro Light" panose="020B0403030403020204" pitchFamily="34" charset="0"/>
                <a:cs typeface="Calibri Light" panose="020F0302020204030204" pitchFamily="34" charset="0"/>
              </a:defRPr>
            </a:lvl4pPr>
            <a:lvl5pPr>
              <a:defRPr b="0" i="0">
                <a:solidFill>
                  <a:schemeClr val="bg1"/>
                </a:solidFill>
                <a:latin typeface="Myriad Pro Light" panose="020B0403030403020204" pitchFamily="34" charset="0"/>
                <a:ea typeface="Myriad Pro Light" panose="020B0403030403020204" pitchFamily="34" charset="0"/>
                <a:cs typeface="Calibri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20294" y="6331814"/>
            <a:ext cx="1879992" cy="301926"/>
          </a:xfrm>
          <a:prstGeom prst="rect">
            <a:avLst/>
          </a:prstGeom>
        </p:spPr>
      </p:pic>
    </p:spTree>
    <p:extLst>
      <p:ext uri="{BB962C8B-B14F-4D97-AF65-F5344CB8AC3E}">
        <p14:creationId xmlns:p14="http://schemas.microsoft.com/office/powerpoint/2010/main" val="3761319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normAutofit/>
          </a:bodyPr>
          <a:lstStyle>
            <a:lvl1pPr>
              <a:defRPr sz="6000" b="0" i="0">
                <a:solidFill>
                  <a:schemeClr val="bg1"/>
                </a:solidFill>
                <a:latin typeface="Myriad Pro Light" panose="020B0403030403020204" pitchFamily="34" charset="0"/>
                <a:ea typeface="Myriad Pro Light" panose="020B0403030403020204" pitchFamily="34" charset="0"/>
                <a:cs typeface="Calibri Light" panose="020F0302020204030204" pitchFamily="34" charset="0"/>
              </a:defRPr>
            </a:lvl1pPr>
          </a:lstStyle>
          <a:p>
            <a:r>
              <a:rPr lang="en-US" dirty="0"/>
              <a:t>Click to edit Master title style</a:t>
            </a:r>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20294" y="6331814"/>
            <a:ext cx="1879992" cy="301926"/>
          </a:xfrm>
          <a:prstGeom prst="rect">
            <a:avLst/>
          </a:prstGeom>
        </p:spPr>
      </p:pic>
    </p:spTree>
    <p:extLst>
      <p:ext uri="{BB962C8B-B14F-4D97-AF65-F5344CB8AC3E}">
        <p14:creationId xmlns:p14="http://schemas.microsoft.com/office/powerpoint/2010/main" val="752615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1"/>
          <p:cNvSpPr>
            <a:spLocks noGrp="1"/>
          </p:cNvSpPr>
          <p:nvPr>
            <p:ph type="title"/>
          </p:nvPr>
        </p:nvSpPr>
        <p:spPr>
          <a:xfrm>
            <a:off x="609600" y="274638"/>
            <a:ext cx="10972800" cy="1143000"/>
          </a:xfrm>
        </p:spPr>
        <p:txBody>
          <a:bodyPr>
            <a:normAutofit/>
          </a:bodyPr>
          <a:lstStyle>
            <a:lvl1pPr>
              <a:defRPr lang="en-US" sz="6000" b="0" i="0" kern="1200" dirty="0">
                <a:solidFill>
                  <a:schemeClr val="tx2"/>
                </a:solidFill>
                <a:latin typeface="Myriad Pro Light" panose="020B0403030403020204" pitchFamily="34" charset="0"/>
                <a:ea typeface="Myriad Pro Light" panose="020B0403030403020204" pitchFamily="34" charset="0"/>
                <a:cs typeface="Calibri Light" panose="020F0302020204030204" pitchFamily="34" charset="0"/>
              </a:defRPr>
            </a:lvl1pPr>
          </a:lstStyle>
          <a:p>
            <a:r>
              <a:rPr lang="en-US" dirty="0"/>
              <a:t>Click to edit Master title style</a:t>
            </a:r>
          </a:p>
        </p:txBody>
      </p:sp>
    </p:spTree>
    <p:extLst>
      <p:ext uri="{BB962C8B-B14F-4D97-AF65-F5344CB8AC3E}">
        <p14:creationId xmlns:p14="http://schemas.microsoft.com/office/powerpoint/2010/main" val="4108006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4225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tx2"/>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20294" y="6331814"/>
            <a:ext cx="1879992" cy="301926"/>
          </a:xfrm>
          <a:prstGeom prst="rect">
            <a:avLst/>
          </a:prstGeom>
        </p:spPr>
      </p:pic>
    </p:spTree>
    <p:extLst>
      <p:ext uri="{BB962C8B-B14F-4D97-AF65-F5344CB8AC3E}">
        <p14:creationId xmlns:p14="http://schemas.microsoft.com/office/powerpoint/2010/main" val="969033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1_Custom Layout">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083645" y="6331814"/>
            <a:ext cx="1879992" cy="301926"/>
          </a:xfrm>
          <a:prstGeom prst="rect">
            <a:avLst/>
          </a:prstGeom>
        </p:spPr>
      </p:pic>
    </p:spTree>
    <p:extLst>
      <p:ext uri="{BB962C8B-B14F-4D97-AF65-F5344CB8AC3E}">
        <p14:creationId xmlns:p14="http://schemas.microsoft.com/office/powerpoint/2010/main" val="299650632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505276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flip="none" rotWithShape="1">
          <a:gsLst>
            <a:gs pos="60000">
              <a:srgbClr val="055D9A"/>
            </a:gs>
            <a:gs pos="0">
              <a:srgbClr val="0968B1"/>
            </a:gs>
            <a:gs pos="100000">
              <a:schemeClr val="bg2"/>
            </a:gs>
          </a:gsLst>
          <a:lin ang="2700000" scaled="1"/>
          <a:tileRect/>
        </a:gra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EA6F700-6741-442F-9CAE-5974B50915FB}"/>
              </a:ext>
            </a:extLst>
          </p:cNvPr>
          <p:cNvPicPr>
            <a:picLocks noChangeAspect="1"/>
          </p:cNvPicPr>
          <p:nvPr/>
        </p:nvPicPr>
        <p:blipFill rotWithShape="1">
          <a:blip r:embed="rId2">
            <a:alphaModFix amt="9000"/>
            <a:extLst>
              <a:ext uri="{28A0092B-C50C-407E-A947-70E740481C1C}">
                <a14:useLocalDpi xmlns:a14="http://schemas.microsoft.com/office/drawing/2010/main" val="0"/>
              </a:ext>
            </a:extLst>
          </a:blip>
          <a:srcRect r="37603"/>
          <a:stretch/>
        </p:blipFill>
        <p:spPr>
          <a:xfrm>
            <a:off x="6455864" y="42932"/>
            <a:ext cx="5736136" cy="6772136"/>
          </a:xfrm>
          <a:prstGeom prst="rect">
            <a:avLst/>
          </a:prstGeom>
        </p:spPr>
      </p:pic>
      <p:sp>
        <p:nvSpPr>
          <p:cNvPr id="2" name="Title 1">
            <a:extLst>
              <a:ext uri="{FF2B5EF4-FFF2-40B4-BE49-F238E27FC236}">
                <a16:creationId xmlns:a16="http://schemas.microsoft.com/office/drawing/2014/main" id="{A2BA5AB6-FA47-4FB4-A6EF-922B50FE2B2F}"/>
              </a:ext>
            </a:extLst>
          </p:cNvPr>
          <p:cNvSpPr>
            <a:spLocks noGrp="1"/>
          </p:cNvSpPr>
          <p:nvPr>
            <p:ph type="ctrTitle"/>
          </p:nvPr>
        </p:nvSpPr>
        <p:spPr>
          <a:xfrm>
            <a:off x="536180" y="2802766"/>
            <a:ext cx="10817619" cy="847725"/>
          </a:xfrm>
        </p:spPr>
        <p:txBody>
          <a:bodyPr anchor="b">
            <a:noAutofit/>
          </a:bodyPr>
          <a:lstStyle>
            <a:lvl1pPr algn="l">
              <a:defRPr sz="7200"/>
            </a:lvl1pPr>
          </a:lstStyle>
          <a:p>
            <a:r>
              <a:rPr lang="en-US"/>
              <a:t>Click to edit Master title style</a:t>
            </a:r>
          </a:p>
        </p:txBody>
      </p:sp>
      <p:sp>
        <p:nvSpPr>
          <p:cNvPr id="3" name="Subtitle 2">
            <a:extLst>
              <a:ext uri="{FF2B5EF4-FFF2-40B4-BE49-F238E27FC236}">
                <a16:creationId xmlns:a16="http://schemas.microsoft.com/office/drawing/2014/main" id="{04684B09-9A7D-40CD-A7A8-EF4F78099AB7}"/>
              </a:ext>
            </a:extLst>
          </p:cNvPr>
          <p:cNvSpPr>
            <a:spLocks noGrp="1"/>
          </p:cNvSpPr>
          <p:nvPr>
            <p:ph type="subTitle" idx="1"/>
          </p:nvPr>
        </p:nvSpPr>
        <p:spPr>
          <a:xfrm>
            <a:off x="838199" y="3526666"/>
            <a:ext cx="10515599" cy="511934"/>
          </a:xfrm>
        </p:spPr>
        <p:txBody>
          <a:bodyPr>
            <a:noAutofit/>
          </a:bodyPr>
          <a:lstStyle>
            <a:lvl1pPr marL="0" indent="0" algn="l">
              <a:buNone/>
              <a:defRPr sz="28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Picture 9">
            <a:extLst>
              <a:ext uri="{FF2B5EF4-FFF2-40B4-BE49-F238E27FC236}">
                <a16:creationId xmlns:a16="http://schemas.microsoft.com/office/drawing/2014/main" id="{E15D56EB-9F7F-47D2-95EF-6655878827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97612" y="6410325"/>
            <a:ext cx="1813413" cy="314325"/>
          </a:xfrm>
          <a:prstGeom prst="rect">
            <a:avLst/>
          </a:prstGeom>
        </p:spPr>
      </p:pic>
    </p:spTree>
    <p:extLst>
      <p:ext uri="{BB962C8B-B14F-4D97-AF65-F5344CB8AC3E}">
        <p14:creationId xmlns:p14="http://schemas.microsoft.com/office/powerpoint/2010/main" val="293693047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Section Title Slid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FA9DD2B-62AA-AF4A-8B48-E80D1374D476}"/>
              </a:ext>
            </a:extLst>
          </p:cNvPr>
          <p:cNvSpPr>
            <a:spLocks noGrp="1"/>
          </p:cNvSpPr>
          <p:nvPr>
            <p:ph type="ctrTitle"/>
          </p:nvPr>
        </p:nvSpPr>
        <p:spPr>
          <a:xfrm>
            <a:off x="687191" y="2802766"/>
            <a:ext cx="10817619" cy="847725"/>
          </a:xfrm>
        </p:spPr>
        <p:txBody>
          <a:bodyPr anchor="b">
            <a:noAutofit/>
          </a:bodyPr>
          <a:lstStyle>
            <a:lvl1pPr algn="ctr">
              <a:defRPr sz="7200"/>
            </a:lvl1pPr>
          </a:lstStyle>
          <a:p>
            <a:r>
              <a:rPr lang="en-US"/>
              <a:t>Click to edit Master title style</a:t>
            </a:r>
          </a:p>
        </p:txBody>
      </p:sp>
      <p:sp>
        <p:nvSpPr>
          <p:cNvPr id="5" name="Subtitle 2">
            <a:extLst>
              <a:ext uri="{FF2B5EF4-FFF2-40B4-BE49-F238E27FC236}">
                <a16:creationId xmlns:a16="http://schemas.microsoft.com/office/drawing/2014/main" id="{05B00C7C-3139-AC49-9DB6-A0415878085C}"/>
              </a:ext>
            </a:extLst>
          </p:cNvPr>
          <p:cNvSpPr>
            <a:spLocks noGrp="1"/>
          </p:cNvSpPr>
          <p:nvPr>
            <p:ph type="subTitle" idx="1"/>
          </p:nvPr>
        </p:nvSpPr>
        <p:spPr>
          <a:xfrm>
            <a:off x="838201" y="3526666"/>
            <a:ext cx="10515599" cy="511934"/>
          </a:xfrm>
        </p:spPr>
        <p:txBody>
          <a:bodyPr>
            <a:noAutofit/>
          </a:bodyPr>
          <a:lstStyle>
            <a:lvl1pPr marL="0" indent="0" algn="ctr">
              <a:buNone/>
              <a:defRPr sz="28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Rectangle 5">
            <a:extLst>
              <a:ext uri="{FF2B5EF4-FFF2-40B4-BE49-F238E27FC236}">
                <a16:creationId xmlns:a16="http://schemas.microsoft.com/office/drawing/2014/main" id="{0241DFAE-2EEB-AA47-B500-EF96E3F6F9A3}"/>
              </a:ext>
            </a:extLst>
          </p:cNvPr>
          <p:cNvSpPr/>
          <p:nvPr/>
        </p:nvSpPr>
        <p:spPr>
          <a:xfrm>
            <a:off x="4568597" y="415138"/>
            <a:ext cx="7800867" cy="314274"/>
          </a:xfrm>
          <a:prstGeom prst="rect">
            <a:avLst/>
          </a:prstGeom>
          <a:gradFill flip="none" rotWithShape="1">
            <a:gsLst>
              <a:gs pos="50000">
                <a:srgbClr val="045B97">
                  <a:alpha val="24000"/>
                </a:srgbClr>
              </a:gs>
              <a:gs pos="0">
                <a:srgbClr val="0868B2"/>
              </a:gs>
              <a:gs pos="100000">
                <a:schemeClr val="bg2">
                  <a:alpha val="57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93D3C03-5B60-7A48-A807-050C108E8AB1}"/>
              </a:ext>
            </a:extLst>
          </p:cNvPr>
          <p:cNvSpPr/>
          <p:nvPr/>
        </p:nvSpPr>
        <p:spPr>
          <a:xfrm>
            <a:off x="5156111" y="731619"/>
            <a:ext cx="7800867" cy="532737"/>
          </a:xfrm>
          <a:prstGeom prst="rect">
            <a:avLst/>
          </a:prstGeom>
          <a:gradFill flip="none" rotWithShape="1">
            <a:gsLst>
              <a:gs pos="50000">
                <a:srgbClr val="045B97">
                  <a:alpha val="24000"/>
                </a:srgbClr>
              </a:gs>
              <a:gs pos="0">
                <a:srgbClr val="0868B2"/>
              </a:gs>
              <a:gs pos="100000">
                <a:schemeClr val="bg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6809640-6FBC-1D45-9BA9-6FE775AF9D1A}"/>
              </a:ext>
            </a:extLst>
          </p:cNvPr>
          <p:cNvSpPr/>
          <p:nvPr/>
        </p:nvSpPr>
        <p:spPr>
          <a:xfrm>
            <a:off x="3872285" y="1264355"/>
            <a:ext cx="8508061" cy="532737"/>
          </a:xfrm>
          <a:prstGeom prst="rect">
            <a:avLst/>
          </a:prstGeom>
          <a:gradFill flip="none" rotWithShape="1">
            <a:gsLst>
              <a:gs pos="50000">
                <a:srgbClr val="045B97">
                  <a:alpha val="24000"/>
                </a:srgbClr>
              </a:gs>
              <a:gs pos="0">
                <a:srgbClr val="0868B2"/>
              </a:gs>
              <a:gs pos="100000">
                <a:schemeClr val="bg2">
                  <a:alpha val="57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3F0BB8D-F6DF-C24D-9766-72ADFAC3AB03}"/>
              </a:ext>
            </a:extLst>
          </p:cNvPr>
          <p:cNvSpPr/>
          <p:nvPr/>
        </p:nvSpPr>
        <p:spPr>
          <a:xfrm>
            <a:off x="5939459" y="1797094"/>
            <a:ext cx="8508061" cy="532737"/>
          </a:xfrm>
          <a:prstGeom prst="rect">
            <a:avLst/>
          </a:prstGeom>
          <a:gradFill flip="none" rotWithShape="1">
            <a:gsLst>
              <a:gs pos="50000">
                <a:srgbClr val="045B97">
                  <a:alpha val="24000"/>
                </a:srgbClr>
              </a:gs>
              <a:gs pos="0">
                <a:srgbClr val="0868B2"/>
              </a:gs>
              <a:gs pos="100000">
                <a:schemeClr val="bg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27C77F2-B568-384C-B3A6-9448DA094195}"/>
              </a:ext>
            </a:extLst>
          </p:cNvPr>
          <p:cNvSpPr/>
          <p:nvPr/>
        </p:nvSpPr>
        <p:spPr>
          <a:xfrm rot="10800000">
            <a:off x="-28150" y="6186213"/>
            <a:ext cx="7800867" cy="532737"/>
          </a:xfrm>
          <a:prstGeom prst="rect">
            <a:avLst/>
          </a:prstGeom>
          <a:gradFill flip="none" rotWithShape="1">
            <a:gsLst>
              <a:gs pos="50000">
                <a:srgbClr val="045B97">
                  <a:alpha val="3000"/>
                </a:srgbClr>
              </a:gs>
              <a:gs pos="0">
                <a:srgbClr val="0868B2">
                  <a:alpha val="35000"/>
                </a:srgbClr>
              </a:gs>
              <a:gs pos="100000">
                <a:schemeClr val="bg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0226FDB-661F-7D4B-8A72-F943C1C9A02A}"/>
              </a:ext>
            </a:extLst>
          </p:cNvPr>
          <p:cNvSpPr/>
          <p:nvPr/>
        </p:nvSpPr>
        <p:spPr>
          <a:xfrm rot="10800000">
            <a:off x="-615664" y="5653476"/>
            <a:ext cx="7800867" cy="532737"/>
          </a:xfrm>
          <a:prstGeom prst="rect">
            <a:avLst/>
          </a:prstGeom>
          <a:gradFill flip="none" rotWithShape="1">
            <a:gsLst>
              <a:gs pos="50000">
                <a:srgbClr val="045B97">
                  <a:alpha val="3000"/>
                </a:srgbClr>
              </a:gs>
              <a:gs pos="0">
                <a:srgbClr val="0868B2">
                  <a:alpha val="35000"/>
                </a:srgbClr>
              </a:gs>
              <a:gs pos="100000">
                <a:schemeClr val="bg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69E7A29-3D58-A048-8800-26F6A9B8A73D}"/>
              </a:ext>
            </a:extLst>
          </p:cNvPr>
          <p:cNvSpPr/>
          <p:nvPr/>
        </p:nvSpPr>
        <p:spPr>
          <a:xfrm rot="10800000">
            <a:off x="-39031" y="5120739"/>
            <a:ext cx="8508061" cy="532737"/>
          </a:xfrm>
          <a:prstGeom prst="rect">
            <a:avLst/>
          </a:prstGeom>
          <a:gradFill flip="none" rotWithShape="1">
            <a:gsLst>
              <a:gs pos="50000">
                <a:srgbClr val="045B97">
                  <a:alpha val="3000"/>
                </a:srgbClr>
              </a:gs>
              <a:gs pos="0">
                <a:srgbClr val="0868B2">
                  <a:alpha val="35000"/>
                </a:srgbClr>
              </a:gs>
              <a:gs pos="100000">
                <a:schemeClr val="bg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629075D-105F-3C40-A8BC-5AE9F291BB0C}"/>
              </a:ext>
            </a:extLst>
          </p:cNvPr>
          <p:cNvSpPr/>
          <p:nvPr/>
        </p:nvSpPr>
        <p:spPr>
          <a:xfrm rot="10800000">
            <a:off x="-2106205" y="4588002"/>
            <a:ext cx="8508061" cy="532737"/>
          </a:xfrm>
          <a:prstGeom prst="rect">
            <a:avLst/>
          </a:prstGeom>
          <a:gradFill flip="none" rotWithShape="1">
            <a:gsLst>
              <a:gs pos="50000">
                <a:srgbClr val="045B97">
                  <a:alpha val="3000"/>
                </a:srgbClr>
              </a:gs>
              <a:gs pos="0">
                <a:srgbClr val="0868B2">
                  <a:alpha val="35000"/>
                </a:srgbClr>
              </a:gs>
              <a:gs pos="100000">
                <a:schemeClr val="bg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330609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Blue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A0DC8-C25C-452E-8430-0E346EADC5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F2379C-C7A5-4621-9BDF-4964EC22C4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15158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A1DD0B-7B1B-4992-A1CD-F2FC8D43D690}" type="datetimeFigureOut">
              <a:rPr kumimoji="0" lang="en-US" sz="1800" b="0" i="0" u="none" strike="noStrike" kern="1200" cap="none" spc="0" normalizeH="0" baseline="0" noProof="0" smtClean="0">
                <a:ln>
                  <a:noFill/>
                </a:ln>
                <a:solidFill>
                  <a:prstClr val="white"/>
                </a:solidFill>
                <a:effectLst/>
                <a:uLnTx/>
                <a:uFillTx/>
                <a:latin typeface="Myriad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3/16/2021</a:t>
            </a:fld>
            <a:endParaRPr kumimoji="0" lang="en-US" sz="1800" b="0" i="0" u="none" strike="noStrike" kern="1200" cap="none" spc="0" normalizeH="0" baseline="0" noProof="0">
              <a:ln>
                <a:noFill/>
              </a:ln>
              <a:solidFill>
                <a:prstClr val="white"/>
              </a:solidFill>
              <a:effectLst/>
              <a:uLnTx/>
              <a:uFillTx/>
              <a:latin typeface="Myriad Pro"/>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yriad Pro"/>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2CB039F-8834-49AE-83EE-7DFA162A0558}" type="slidenum">
              <a:rPr kumimoji="0" lang="en-US" sz="1800" b="0" i="0" u="none" strike="noStrike" kern="1200" cap="none" spc="0" normalizeH="0" baseline="0" noProof="0" smtClean="0">
                <a:ln>
                  <a:noFill/>
                </a:ln>
                <a:solidFill>
                  <a:prstClr val="white"/>
                </a:solidFill>
                <a:effectLst/>
                <a:uLnTx/>
                <a:uFillTx/>
                <a:latin typeface="Myriad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white"/>
              </a:solidFill>
              <a:effectLst/>
              <a:uLnTx/>
              <a:uFillTx/>
              <a:latin typeface="Myriad Pro"/>
              <a:ea typeface="+mn-ea"/>
              <a:cs typeface="+mn-cs"/>
            </a:endParaRPr>
          </a:p>
        </p:txBody>
      </p:sp>
    </p:spTree>
    <p:extLst>
      <p:ext uri="{BB962C8B-B14F-4D97-AF65-F5344CB8AC3E}">
        <p14:creationId xmlns:p14="http://schemas.microsoft.com/office/powerpoint/2010/main" val="292165375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Blue 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37827-C7E2-425E-BD97-55F446C6AF4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6967712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ue Pattern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5080C6D-27E7-6041-9591-32E9F9AFEC2D}"/>
              </a:ext>
            </a:extLst>
          </p:cNvPr>
          <p:cNvSpPr/>
          <p:nvPr/>
        </p:nvSpPr>
        <p:spPr>
          <a:xfrm>
            <a:off x="4568597" y="415138"/>
            <a:ext cx="7800867" cy="314274"/>
          </a:xfrm>
          <a:prstGeom prst="rect">
            <a:avLst/>
          </a:prstGeom>
          <a:gradFill flip="none" rotWithShape="1">
            <a:gsLst>
              <a:gs pos="50000">
                <a:srgbClr val="045B97">
                  <a:alpha val="24000"/>
                </a:srgbClr>
              </a:gs>
              <a:gs pos="0">
                <a:srgbClr val="0868B2"/>
              </a:gs>
              <a:gs pos="100000">
                <a:schemeClr val="bg2">
                  <a:alpha val="57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302475FE-79CF-5D44-87AA-03213A69EB2E}"/>
              </a:ext>
            </a:extLst>
          </p:cNvPr>
          <p:cNvSpPr/>
          <p:nvPr/>
        </p:nvSpPr>
        <p:spPr>
          <a:xfrm>
            <a:off x="5156111" y="731619"/>
            <a:ext cx="7800867" cy="532737"/>
          </a:xfrm>
          <a:prstGeom prst="rect">
            <a:avLst/>
          </a:prstGeom>
          <a:gradFill flip="none" rotWithShape="1">
            <a:gsLst>
              <a:gs pos="50000">
                <a:srgbClr val="045B97">
                  <a:alpha val="24000"/>
                </a:srgbClr>
              </a:gs>
              <a:gs pos="0">
                <a:srgbClr val="0868B2"/>
              </a:gs>
              <a:gs pos="100000">
                <a:schemeClr val="bg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59BB69C-97EA-F743-AFF8-5813344465CD}"/>
              </a:ext>
            </a:extLst>
          </p:cNvPr>
          <p:cNvSpPr/>
          <p:nvPr/>
        </p:nvSpPr>
        <p:spPr>
          <a:xfrm>
            <a:off x="3872285" y="1264355"/>
            <a:ext cx="8508061" cy="532737"/>
          </a:xfrm>
          <a:prstGeom prst="rect">
            <a:avLst/>
          </a:prstGeom>
          <a:gradFill flip="none" rotWithShape="1">
            <a:gsLst>
              <a:gs pos="50000">
                <a:srgbClr val="045B97">
                  <a:alpha val="24000"/>
                </a:srgbClr>
              </a:gs>
              <a:gs pos="0">
                <a:srgbClr val="0868B2"/>
              </a:gs>
              <a:gs pos="100000">
                <a:schemeClr val="bg2">
                  <a:alpha val="57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CA143C4-C9FE-8749-A2BF-E92FE42E0809}"/>
              </a:ext>
            </a:extLst>
          </p:cNvPr>
          <p:cNvSpPr/>
          <p:nvPr/>
        </p:nvSpPr>
        <p:spPr>
          <a:xfrm>
            <a:off x="5939459" y="1797094"/>
            <a:ext cx="8508061" cy="532737"/>
          </a:xfrm>
          <a:prstGeom prst="rect">
            <a:avLst/>
          </a:prstGeom>
          <a:gradFill flip="none" rotWithShape="1">
            <a:gsLst>
              <a:gs pos="50000">
                <a:srgbClr val="045B97">
                  <a:alpha val="24000"/>
                </a:srgbClr>
              </a:gs>
              <a:gs pos="0">
                <a:srgbClr val="0868B2"/>
              </a:gs>
              <a:gs pos="100000">
                <a:schemeClr val="bg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CB03C14-C4D5-1F4F-B927-791E3B4237F5}"/>
              </a:ext>
            </a:extLst>
          </p:cNvPr>
          <p:cNvSpPr/>
          <p:nvPr/>
        </p:nvSpPr>
        <p:spPr>
          <a:xfrm rot="10800000">
            <a:off x="-28150" y="6186213"/>
            <a:ext cx="7800867" cy="532737"/>
          </a:xfrm>
          <a:prstGeom prst="rect">
            <a:avLst/>
          </a:prstGeom>
          <a:gradFill flip="none" rotWithShape="1">
            <a:gsLst>
              <a:gs pos="50000">
                <a:srgbClr val="045B97">
                  <a:alpha val="3000"/>
                </a:srgbClr>
              </a:gs>
              <a:gs pos="0">
                <a:srgbClr val="0868B2">
                  <a:alpha val="35000"/>
                </a:srgbClr>
              </a:gs>
              <a:gs pos="100000">
                <a:schemeClr val="bg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8AA478B-674A-FD4C-B8B5-4650B8679D50}"/>
              </a:ext>
            </a:extLst>
          </p:cNvPr>
          <p:cNvSpPr/>
          <p:nvPr/>
        </p:nvSpPr>
        <p:spPr>
          <a:xfrm rot="10800000">
            <a:off x="-615664" y="5653476"/>
            <a:ext cx="7800867" cy="532737"/>
          </a:xfrm>
          <a:prstGeom prst="rect">
            <a:avLst/>
          </a:prstGeom>
          <a:gradFill flip="none" rotWithShape="1">
            <a:gsLst>
              <a:gs pos="50000">
                <a:srgbClr val="045B97">
                  <a:alpha val="3000"/>
                </a:srgbClr>
              </a:gs>
              <a:gs pos="0">
                <a:srgbClr val="0868B2">
                  <a:alpha val="35000"/>
                </a:srgbClr>
              </a:gs>
              <a:gs pos="100000">
                <a:schemeClr val="bg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B090E4F-8BF6-0046-A0BB-9EBE9D453E96}"/>
              </a:ext>
            </a:extLst>
          </p:cNvPr>
          <p:cNvSpPr/>
          <p:nvPr/>
        </p:nvSpPr>
        <p:spPr>
          <a:xfrm rot="10800000">
            <a:off x="-39031" y="5120739"/>
            <a:ext cx="8508061" cy="532737"/>
          </a:xfrm>
          <a:prstGeom prst="rect">
            <a:avLst/>
          </a:prstGeom>
          <a:gradFill flip="none" rotWithShape="1">
            <a:gsLst>
              <a:gs pos="50000">
                <a:srgbClr val="045B97">
                  <a:alpha val="3000"/>
                </a:srgbClr>
              </a:gs>
              <a:gs pos="0">
                <a:srgbClr val="0868B2">
                  <a:alpha val="35000"/>
                </a:srgbClr>
              </a:gs>
              <a:gs pos="100000">
                <a:schemeClr val="bg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87B5E28-86F2-0C4D-BFFD-2B9857253C17}"/>
              </a:ext>
            </a:extLst>
          </p:cNvPr>
          <p:cNvSpPr/>
          <p:nvPr/>
        </p:nvSpPr>
        <p:spPr>
          <a:xfrm rot="10800000">
            <a:off x="-2106205" y="4588002"/>
            <a:ext cx="8508061" cy="532737"/>
          </a:xfrm>
          <a:prstGeom prst="rect">
            <a:avLst/>
          </a:prstGeom>
          <a:gradFill flip="none" rotWithShape="1">
            <a:gsLst>
              <a:gs pos="50000">
                <a:srgbClr val="045B97">
                  <a:alpha val="3000"/>
                </a:srgbClr>
              </a:gs>
              <a:gs pos="0">
                <a:srgbClr val="0868B2">
                  <a:alpha val="35000"/>
                </a:srgbClr>
              </a:gs>
              <a:gs pos="100000">
                <a:schemeClr val="bg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387764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White Titl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CA777-BFF3-44FB-B6C1-80769716AFED}"/>
              </a:ext>
            </a:extLst>
          </p:cNvPr>
          <p:cNvSpPr>
            <a:spLocks noGrp="1"/>
          </p:cNvSpPr>
          <p:nvPr>
            <p:ph type="title"/>
          </p:nvPr>
        </p:nvSpPr>
        <p:spPr/>
        <p:txBody>
          <a:bodyPr/>
          <a:lstStyle>
            <a:lvl1pPr>
              <a:defRPr>
                <a:solidFill>
                  <a:schemeClr val="bg2"/>
                </a:solidFill>
              </a:defRPr>
            </a:lvl1pPr>
          </a:lstStyle>
          <a:p>
            <a:r>
              <a:rPr lang="en-US"/>
              <a:t>Click to edit Master title style</a:t>
            </a:r>
          </a:p>
        </p:txBody>
      </p:sp>
      <p:pic>
        <p:nvPicPr>
          <p:cNvPr id="4" name="Picture 3">
            <a:extLst>
              <a:ext uri="{FF2B5EF4-FFF2-40B4-BE49-F238E27FC236}">
                <a16:creationId xmlns:a16="http://schemas.microsoft.com/office/drawing/2014/main" id="{53998139-CBC6-3F46-B6E3-557E91D6987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626472" y="6410325"/>
            <a:ext cx="426685" cy="314324"/>
          </a:xfrm>
          <a:prstGeom prst="rect">
            <a:avLst/>
          </a:prstGeom>
        </p:spPr>
      </p:pic>
    </p:spTree>
    <p:extLst>
      <p:ext uri="{BB962C8B-B14F-4D97-AF65-F5344CB8AC3E}">
        <p14:creationId xmlns:p14="http://schemas.microsoft.com/office/powerpoint/2010/main" val="141961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White - Title and Conten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CA777-BFF3-44FB-B6C1-80769716AFED}"/>
              </a:ext>
            </a:extLst>
          </p:cNvPr>
          <p:cNvSpPr>
            <a:spLocks noGrp="1"/>
          </p:cNvSpPr>
          <p:nvPr>
            <p:ph type="title"/>
          </p:nvPr>
        </p:nvSpPr>
        <p:spPr/>
        <p:txBody>
          <a:bodyPr/>
          <a:lstStyle>
            <a:lvl1pPr>
              <a:defRPr>
                <a:solidFill>
                  <a:schemeClr val="bg2"/>
                </a:solidFill>
              </a:defRPr>
            </a:lvl1pPr>
          </a:lstStyle>
          <a:p>
            <a:r>
              <a:rPr lang="en-US"/>
              <a:t>Click to edit Master title style</a:t>
            </a:r>
          </a:p>
        </p:txBody>
      </p:sp>
      <p:sp>
        <p:nvSpPr>
          <p:cNvPr id="4" name="Content Placeholder 2">
            <a:extLst>
              <a:ext uri="{FF2B5EF4-FFF2-40B4-BE49-F238E27FC236}">
                <a16:creationId xmlns:a16="http://schemas.microsoft.com/office/drawing/2014/main" id="{7110614A-6671-470D-9E68-8BF5B1E85679}"/>
              </a:ext>
            </a:extLst>
          </p:cNvPr>
          <p:cNvSpPr>
            <a:spLocks noGrp="1"/>
          </p:cNvSpPr>
          <p:nvPr>
            <p:ph idx="1"/>
          </p:nvPr>
        </p:nvSpPr>
        <p:spPr>
          <a:xfrm>
            <a:off x="838200" y="1825625"/>
            <a:ext cx="10515600" cy="4351338"/>
          </a:xfrm>
        </p:spPr>
        <p:txBody>
          <a:bodyPr/>
          <a:lstStyle>
            <a:lvl1pPr>
              <a:defRPr>
                <a:solidFill>
                  <a:schemeClr val="bg1">
                    <a:lumMod val="75000"/>
                    <a:lumOff val="25000"/>
                  </a:schemeClr>
                </a:solidFill>
              </a:defRPr>
            </a:lvl1pPr>
            <a:lvl2pPr>
              <a:defRPr>
                <a:solidFill>
                  <a:schemeClr val="bg1">
                    <a:lumMod val="75000"/>
                    <a:lumOff val="25000"/>
                  </a:schemeClr>
                </a:solidFill>
              </a:defRPr>
            </a:lvl2pPr>
            <a:lvl3pPr>
              <a:defRPr>
                <a:solidFill>
                  <a:schemeClr val="bg1">
                    <a:lumMod val="75000"/>
                    <a:lumOff val="25000"/>
                  </a:schemeClr>
                </a:solidFill>
              </a:defRPr>
            </a:lvl3pPr>
            <a:lvl4pPr>
              <a:defRPr>
                <a:solidFill>
                  <a:schemeClr val="bg1">
                    <a:lumMod val="75000"/>
                    <a:lumOff val="25000"/>
                  </a:schemeClr>
                </a:solidFill>
              </a:defRPr>
            </a:lvl4pPr>
            <a:lvl5pPr>
              <a:defRPr>
                <a:solidFill>
                  <a:schemeClr val="bg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EE75DD60-688A-3D40-ACB0-72EA5428E4A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626472" y="6410325"/>
            <a:ext cx="426685" cy="314324"/>
          </a:xfrm>
          <a:prstGeom prst="rect">
            <a:avLst/>
          </a:prstGeom>
        </p:spPr>
      </p:pic>
    </p:spTree>
    <p:extLst>
      <p:ext uri="{BB962C8B-B14F-4D97-AF65-F5344CB8AC3E}">
        <p14:creationId xmlns:p14="http://schemas.microsoft.com/office/powerpoint/2010/main" val="390131263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Image and Conten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0A52B80-7912-4BBF-A086-45AAFE2C6080}"/>
              </a:ext>
            </a:extLst>
          </p:cNvPr>
          <p:cNvSpPr>
            <a:spLocks noGrp="1"/>
          </p:cNvSpPr>
          <p:nvPr>
            <p:ph type="pic" idx="1" hasCustomPrompt="1"/>
          </p:nvPr>
        </p:nvSpPr>
        <p:spPr>
          <a:xfrm>
            <a:off x="0" y="0"/>
            <a:ext cx="6096000" cy="6858000"/>
          </a:xfrm>
          <a:solidFill>
            <a:schemeClr val="bg2">
              <a:lumMod val="90000"/>
            </a:schemeClr>
          </a:solidFill>
          <a:ln>
            <a:noFill/>
          </a:ln>
        </p:spPr>
        <p:txBody>
          <a:bodyPr>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to insert image. Send to Back.</a:t>
            </a:r>
          </a:p>
        </p:txBody>
      </p:sp>
      <p:sp>
        <p:nvSpPr>
          <p:cNvPr id="2" name="Title 1">
            <a:extLst>
              <a:ext uri="{FF2B5EF4-FFF2-40B4-BE49-F238E27FC236}">
                <a16:creationId xmlns:a16="http://schemas.microsoft.com/office/drawing/2014/main" id="{D9DB11D2-D8DD-4413-A2A9-9ACD67E30161}"/>
              </a:ext>
            </a:extLst>
          </p:cNvPr>
          <p:cNvSpPr>
            <a:spLocks noGrp="1"/>
          </p:cNvSpPr>
          <p:nvPr>
            <p:ph type="title"/>
          </p:nvPr>
        </p:nvSpPr>
        <p:spPr bwMode="gray">
          <a:xfrm>
            <a:off x="619124" y="2865084"/>
            <a:ext cx="4963484" cy="1127832"/>
          </a:xfrm>
        </p:spPr>
        <p:txBody>
          <a:bodyPr anchor="b"/>
          <a:lstStyle>
            <a:lvl1pPr>
              <a:defRPr sz="4000" b="1">
                <a:solidFill>
                  <a:srgbClr val="FFFFFF"/>
                </a:solidFill>
                <a:latin typeface="+mn-lt"/>
              </a:defRPr>
            </a:lvl1pPr>
          </a:lstStyle>
          <a:p>
            <a:r>
              <a:rPr lang="en-US"/>
              <a:t>Click to edit Master title style</a:t>
            </a:r>
          </a:p>
        </p:txBody>
      </p:sp>
      <p:sp>
        <p:nvSpPr>
          <p:cNvPr id="9" name="Content Placeholder 8">
            <a:extLst>
              <a:ext uri="{FF2B5EF4-FFF2-40B4-BE49-F238E27FC236}">
                <a16:creationId xmlns:a16="http://schemas.microsoft.com/office/drawing/2014/main" id="{AD09DDDD-FA20-4BB0-8F18-2515DEBC428B}"/>
              </a:ext>
            </a:extLst>
          </p:cNvPr>
          <p:cNvSpPr>
            <a:spLocks noGrp="1"/>
          </p:cNvSpPr>
          <p:nvPr>
            <p:ph sz="quarter" idx="13"/>
          </p:nvPr>
        </p:nvSpPr>
        <p:spPr>
          <a:xfrm>
            <a:off x="6607175" y="1638300"/>
            <a:ext cx="4962525" cy="3767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Box 7">
            <a:extLst>
              <a:ext uri="{FF2B5EF4-FFF2-40B4-BE49-F238E27FC236}">
                <a16:creationId xmlns:a16="http://schemas.microsoft.com/office/drawing/2014/main" id="{B991A678-50E2-4EB2-B630-056CC900210D}"/>
              </a:ext>
            </a:extLst>
          </p:cNvPr>
          <p:cNvSpPr txBox="1"/>
          <p:nvPr/>
        </p:nvSpPr>
        <p:spPr>
          <a:xfrm>
            <a:off x="0" y="6972300"/>
            <a:ext cx="6946900" cy="227014"/>
          </a:xfrm>
          <a:prstGeom prst="rect">
            <a:avLst/>
          </a:prstGeom>
          <a:solidFill>
            <a:srgbClr val="FFFFFF"/>
          </a:solidFill>
          <a:ln>
            <a:solidFill>
              <a:schemeClr val="bg2">
                <a:lumMod val="50000"/>
              </a:schemeClr>
            </a:solidFill>
            <a:prstDash val="dash"/>
          </a:ln>
        </p:spPr>
        <p:txBody>
          <a:bodyPr wrap="square" lIns="0" tIns="0" rIns="0" bIns="0" rtlCol="0" anchor="ctr">
            <a:noAutofit/>
          </a:bodyPr>
          <a:lstStyle/>
          <a:p>
            <a:pPr algn="ctr"/>
            <a:r>
              <a:rPr lang="en-US" sz="1050">
                <a:solidFill>
                  <a:schemeClr val="bg2">
                    <a:lumMod val="50000"/>
                  </a:schemeClr>
                </a:solidFill>
              </a:rPr>
              <a:t>This image can be deleted and use the insert image button to put in a different image. After inserting, Send to Back.</a:t>
            </a:r>
          </a:p>
        </p:txBody>
      </p:sp>
      <p:cxnSp>
        <p:nvCxnSpPr>
          <p:cNvPr id="5" name="Straight Connector 4">
            <a:extLst>
              <a:ext uri="{FF2B5EF4-FFF2-40B4-BE49-F238E27FC236}">
                <a16:creationId xmlns:a16="http://schemas.microsoft.com/office/drawing/2014/main" id="{9D9B8FDB-A284-5A49-8C51-0FFCCAE213D1}"/>
              </a:ext>
            </a:extLst>
          </p:cNvPr>
          <p:cNvCxnSpPr/>
          <p:nvPr/>
        </p:nvCxnSpPr>
        <p:spPr>
          <a:xfrm>
            <a:off x="5993704" y="0"/>
            <a:ext cx="250521" cy="6858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913670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C9A63-596C-4683-B6F6-8320DBA5A4B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35536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2846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9322E14-B592-45CE-B4DD-75B2DAE06A6C}"/>
              </a:ext>
            </a:extLst>
          </p:cNvPr>
          <p:cNvSpPr>
            <a:spLocks noGrp="1"/>
          </p:cNvSpPr>
          <p:nvPr>
            <p:ph sz="half" idx="1"/>
          </p:nvPr>
        </p:nvSpPr>
        <p:spPr>
          <a:xfrm>
            <a:off x="609600" y="1825625"/>
            <a:ext cx="5181600" cy="4351338"/>
          </a:xfrm>
        </p:spPr>
        <p:txBody>
          <a:bodyPr/>
          <a:lstStyle>
            <a:lvl1pPr>
              <a:defRPr sz="1800" b="1"/>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6A746FB-476B-4D85-A0F5-97472FBF29A9}"/>
              </a:ext>
            </a:extLst>
          </p:cNvPr>
          <p:cNvSpPr>
            <a:spLocks noGrp="1"/>
          </p:cNvSpPr>
          <p:nvPr>
            <p:ph sz="half" idx="2"/>
          </p:nvPr>
        </p:nvSpPr>
        <p:spPr>
          <a:xfrm>
            <a:off x="6362696" y="1825625"/>
            <a:ext cx="5181600" cy="4351338"/>
          </a:xfrm>
        </p:spPr>
        <p:txBody>
          <a:bodyPr/>
          <a:lstStyle>
            <a:lvl1pPr>
              <a:defRPr sz="1800" b="1"/>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0">
            <a:extLst>
              <a:ext uri="{FF2B5EF4-FFF2-40B4-BE49-F238E27FC236}">
                <a16:creationId xmlns:a16="http://schemas.microsoft.com/office/drawing/2014/main" id="{04735792-F7BA-F94B-B0FE-3E4076F0B19B}"/>
              </a:ext>
            </a:extLst>
          </p:cNvPr>
          <p:cNvSpPr>
            <a:spLocks noGrp="1"/>
          </p:cNvSpPr>
          <p:nvPr>
            <p:ph type="title"/>
          </p:nvPr>
        </p:nvSpPr>
        <p:spPr>
          <a:xfrm>
            <a:off x="838200" y="365125"/>
            <a:ext cx="10515600" cy="1325563"/>
          </a:xfrm>
        </p:spPr>
        <p:txBody>
          <a:bodyPr/>
          <a:lstStyle/>
          <a:p>
            <a:r>
              <a:rPr lang="en-US"/>
              <a:t>Click to edit Master title style</a:t>
            </a:r>
          </a:p>
        </p:txBody>
      </p:sp>
    </p:spTree>
    <p:extLst>
      <p:ext uri="{BB962C8B-B14F-4D97-AF65-F5344CB8AC3E}">
        <p14:creationId xmlns:p14="http://schemas.microsoft.com/office/powerpoint/2010/main" val="217032060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DD41316-53A3-4F6A-896D-FD1DB74B72CC}"/>
              </a:ext>
            </a:extLst>
          </p:cNvPr>
          <p:cNvSpPr>
            <a:spLocks noGrp="1"/>
          </p:cNvSpPr>
          <p:nvPr>
            <p:ph type="body" idx="1"/>
          </p:nvPr>
        </p:nvSpPr>
        <p:spPr>
          <a:xfrm>
            <a:off x="681754" y="1811107"/>
            <a:ext cx="5157787" cy="646428"/>
          </a:xfrm>
        </p:spPr>
        <p:txBody>
          <a:bodyPr anchor="b">
            <a:noAutofit/>
          </a:bodyPr>
          <a:lstStyle>
            <a:lvl1pPr marL="0" indent="0" algn="ctr">
              <a:lnSpc>
                <a:spcPct val="110000"/>
              </a:lnSpc>
              <a:spcBef>
                <a:spcPts val="0"/>
              </a:spcBef>
              <a:buNone/>
              <a:defRPr sz="20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0C0A368-A645-4F6B-BA0B-B70F139E245B}"/>
              </a:ext>
            </a:extLst>
          </p:cNvPr>
          <p:cNvSpPr>
            <a:spLocks noGrp="1"/>
          </p:cNvSpPr>
          <p:nvPr>
            <p:ph sz="half" idx="2"/>
          </p:nvPr>
        </p:nvSpPr>
        <p:spPr>
          <a:xfrm>
            <a:off x="681754" y="2584284"/>
            <a:ext cx="5157787" cy="3684588"/>
          </a:xfr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FEC956-96EA-4090-9FEE-22572C67B087}"/>
              </a:ext>
            </a:extLst>
          </p:cNvPr>
          <p:cNvSpPr>
            <a:spLocks noGrp="1"/>
          </p:cNvSpPr>
          <p:nvPr>
            <p:ph type="body" sz="quarter" idx="3"/>
          </p:nvPr>
        </p:nvSpPr>
        <p:spPr>
          <a:xfrm>
            <a:off x="6425326" y="1811107"/>
            <a:ext cx="5029200" cy="646428"/>
          </a:xfrm>
        </p:spPr>
        <p:txBody>
          <a:bodyPr anchor="b">
            <a:noAutofit/>
          </a:bodyPr>
          <a:lstStyle>
            <a:lvl1pPr marL="0" indent="0" algn="ctr">
              <a:lnSpc>
                <a:spcPct val="110000"/>
              </a:lnSpc>
              <a:spcBef>
                <a:spcPts val="0"/>
              </a:spcBef>
              <a:buNone/>
              <a:defRPr sz="20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EF02E72-B9BD-4FFF-A35E-1DF180BB7AEB}"/>
              </a:ext>
            </a:extLst>
          </p:cNvPr>
          <p:cNvSpPr>
            <a:spLocks noGrp="1"/>
          </p:cNvSpPr>
          <p:nvPr>
            <p:ph sz="quarter" idx="4"/>
          </p:nvPr>
        </p:nvSpPr>
        <p:spPr>
          <a:xfrm>
            <a:off x="6425326" y="2584284"/>
            <a:ext cx="5029200" cy="3684588"/>
          </a:xfr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0">
            <a:extLst>
              <a:ext uri="{FF2B5EF4-FFF2-40B4-BE49-F238E27FC236}">
                <a16:creationId xmlns:a16="http://schemas.microsoft.com/office/drawing/2014/main" id="{106BB84B-0AF4-4A6B-9683-AF29BBDA45D3}"/>
              </a:ext>
            </a:extLst>
          </p:cNvPr>
          <p:cNvSpPr>
            <a:spLocks noGrp="1"/>
          </p:cNvSpPr>
          <p:nvPr>
            <p:ph type="title"/>
          </p:nvPr>
        </p:nvSpPr>
        <p:spPr>
          <a:xfrm>
            <a:off x="838200" y="365125"/>
            <a:ext cx="10515600" cy="1325563"/>
          </a:xfrm>
        </p:spPr>
        <p:txBody>
          <a:bodyPr/>
          <a:lstStyle/>
          <a:p>
            <a:r>
              <a:rPr lang="en-US"/>
              <a:t>Click to edit Master title style</a:t>
            </a:r>
          </a:p>
        </p:txBody>
      </p:sp>
    </p:spTree>
    <p:extLst>
      <p:ext uri="{BB962C8B-B14F-4D97-AF65-F5344CB8AC3E}">
        <p14:creationId xmlns:p14="http://schemas.microsoft.com/office/powerpoint/2010/main" val="370053666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Three Column Layou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DD41316-53A3-4F6A-896D-FD1DB74B72CC}"/>
              </a:ext>
            </a:extLst>
          </p:cNvPr>
          <p:cNvSpPr>
            <a:spLocks noGrp="1"/>
          </p:cNvSpPr>
          <p:nvPr>
            <p:ph type="body" idx="1"/>
          </p:nvPr>
        </p:nvSpPr>
        <p:spPr>
          <a:xfrm>
            <a:off x="609600" y="1690688"/>
            <a:ext cx="3328562" cy="646428"/>
          </a:xfrm>
        </p:spPr>
        <p:txBody>
          <a:bodyPr anchor="b">
            <a:noAutofit/>
          </a:bodyPr>
          <a:lstStyle>
            <a:lvl1pPr marL="0" indent="0" algn="ctr">
              <a:lnSpc>
                <a:spcPct val="110000"/>
              </a:lnSpc>
              <a:spcBef>
                <a:spcPts val="0"/>
              </a:spcBef>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0C0A368-A645-4F6B-BA0B-B70F139E245B}"/>
              </a:ext>
            </a:extLst>
          </p:cNvPr>
          <p:cNvSpPr>
            <a:spLocks noGrp="1"/>
          </p:cNvSpPr>
          <p:nvPr>
            <p:ph sz="half" idx="2"/>
          </p:nvPr>
        </p:nvSpPr>
        <p:spPr>
          <a:xfrm>
            <a:off x="609600" y="2457004"/>
            <a:ext cx="3328562" cy="3684588"/>
          </a:xfrm>
        </p:spPr>
        <p:txBody>
          <a:bodyPr/>
          <a:lstStyle>
            <a:lvl1pPr marL="103188" indent="-103188">
              <a:spcBef>
                <a:spcPts val="800"/>
              </a:spcBef>
              <a:defRPr sz="1200"/>
            </a:lvl1pPr>
            <a:lvl2pPr marL="212725" indent="-98425">
              <a:spcBef>
                <a:spcPts val="600"/>
              </a:spcBef>
              <a:defRPr sz="1200"/>
            </a:lvl2pPr>
            <a:lvl3pPr>
              <a:defRPr sz="900"/>
            </a:lvl3pPr>
            <a:lvl4pPr>
              <a:defRPr sz="700"/>
            </a:lvl4pPr>
            <a:lvl5pPr>
              <a:defRPr sz="700"/>
            </a:lvl5pPr>
          </a:lstStyle>
          <a:p>
            <a:pPr lvl="0"/>
            <a:r>
              <a:rPr lang="en-US"/>
              <a:t>Click to edit Master text styles</a:t>
            </a:r>
          </a:p>
          <a:p>
            <a:pPr lvl="1"/>
            <a:r>
              <a:rPr lang="en-US"/>
              <a:t>Second level</a:t>
            </a:r>
          </a:p>
        </p:txBody>
      </p:sp>
      <p:sp>
        <p:nvSpPr>
          <p:cNvPr id="5" name="Text Placeholder 4">
            <a:extLst>
              <a:ext uri="{FF2B5EF4-FFF2-40B4-BE49-F238E27FC236}">
                <a16:creationId xmlns:a16="http://schemas.microsoft.com/office/drawing/2014/main" id="{C9FEC956-96EA-4090-9FEE-22572C67B087}"/>
              </a:ext>
            </a:extLst>
          </p:cNvPr>
          <p:cNvSpPr>
            <a:spLocks noGrp="1"/>
          </p:cNvSpPr>
          <p:nvPr>
            <p:ph type="body" sz="quarter" idx="3"/>
          </p:nvPr>
        </p:nvSpPr>
        <p:spPr>
          <a:xfrm>
            <a:off x="4467010" y="1690688"/>
            <a:ext cx="3245578" cy="646428"/>
          </a:xfrm>
        </p:spPr>
        <p:txBody>
          <a:bodyPr anchor="b">
            <a:noAutofit/>
          </a:bodyPr>
          <a:lstStyle>
            <a:lvl1pPr marL="0" indent="0" algn="ctr">
              <a:lnSpc>
                <a:spcPct val="110000"/>
              </a:lnSpc>
              <a:spcBef>
                <a:spcPts val="0"/>
              </a:spcBef>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EF02E72-B9BD-4FFF-A35E-1DF180BB7AEB}"/>
              </a:ext>
            </a:extLst>
          </p:cNvPr>
          <p:cNvSpPr>
            <a:spLocks noGrp="1"/>
          </p:cNvSpPr>
          <p:nvPr>
            <p:ph sz="quarter" idx="4"/>
          </p:nvPr>
        </p:nvSpPr>
        <p:spPr>
          <a:xfrm>
            <a:off x="4467010" y="2457004"/>
            <a:ext cx="3245578" cy="3684588"/>
          </a:xfrm>
        </p:spPr>
        <p:txBody>
          <a:bodyPr/>
          <a:lstStyle>
            <a:lvl1pPr>
              <a:spcBef>
                <a:spcPts val="1000"/>
              </a:spcBef>
              <a:defRPr sz="1200"/>
            </a:lvl1pPr>
            <a:lvl2pPr>
              <a:defRPr sz="1200"/>
            </a:lvl2pPr>
            <a:lvl3pPr>
              <a:defRPr sz="900"/>
            </a:lvl3pPr>
            <a:lvl4pPr>
              <a:defRPr sz="700"/>
            </a:lvl4pPr>
            <a:lvl5pPr>
              <a:defRPr sz="700"/>
            </a:lvl5pPr>
          </a:lstStyle>
          <a:p>
            <a:pPr lvl="0"/>
            <a:r>
              <a:rPr lang="en-US"/>
              <a:t>Click to edit Master text styles</a:t>
            </a:r>
          </a:p>
          <a:p>
            <a:pPr lvl="1"/>
            <a:r>
              <a:rPr lang="en-US"/>
              <a:t>Second level</a:t>
            </a:r>
          </a:p>
        </p:txBody>
      </p:sp>
      <p:sp>
        <p:nvSpPr>
          <p:cNvPr id="20" name="Text Placeholder 2">
            <a:extLst>
              <a:ext uri="{FF2B5EF4-FFF2-40B4-BE49-F238E27FC236}">
                <a16:creationId xmlns:a16="http://schemas.microsoft.com/office/drawing/2014/main" id="{BED97302-524A-43F5-9156-580F1AA3B6E3}"/>
              </a:ext>
            </a:extLst>
          </p:cNvPr>
          <p:cNvSpPr>
            <a:spLocks noGrp="1"/>
          </p:cNvSpPr>
          <p:nvPr>
            <p:ph type="body" idx="13"/>
          </p:nvPr>
        </p:nvSpPr>
        <p:spPr>
          <a:xfrm>
            <a:off x="8241436" y="1690688"/>
            <a:ext cx="3328562" cy="646428"/>
          </a:xfrm>
        </p:spPr>
        <p:txBody>
          <a:bodyPr anchor="b">
            <a:noAutofit/>
          </a:bodyPr>
          <a:lstStyle>
            <a:lvl1pPr marL="0" indent="0" algn="ctr">
              <a:lnSpc>
                <a:spcPct val="110000"/>
              </a:lnSpc>
              <a:spcBef>
                <a:spcPts val="0"/>
              </a:spcBef>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Content Placeholder 3">
            <a:extLst>
              <a:ext uri="{FF2B5EF4-FFF2-40B4-BE49-F238E27FC236}">
                <a16:creationId xmlns:a16="http://schemas.microsoft.com/office/drawing/2014/main" id="{7A781719-5610-4452-A81D-155564F634FF}"/>
              </a:ext>
            </a:extLst>
          </p:cNvPr>
          <p:cNvSpPr>
            <a:spLocks noGrp="1"/>
          </p:cNvSpPr>
          <p:nvPr>
            <p:ph sz="half" idx="14"/>
          </p:nvPr>
        </p:nvSpPr>
        <p:spPr>
          <a:xfrm>
            <a:off x="8241436" y="2457004"/>
            <a:ext cx="3328562" cy="3684588"/>
          </a:xfrm>
        </p:spPr>
        <p:txBody>
          <a:bodyPr/>
          <a:lstStyle>
            <a:lvl1pPr>
              <a:spcBef>
                <a:spcPts val="1000"/>
              </a:spcBef>
              <a:defRPr sz="1200"/>
            </a:lvl1pPr>
            <a:lvl2pPr>
              <a:defRPr sz="1200"/>
            </a:lvl2pPr>
            <a:lvl3pPr>
              <a:defRPr sz="900"/>
            </a:lvl3pPr>
            <a:lvl4pPr>
              <a:defRPr sz="700"/>
            </a:lvl4pPr>
            <a:lvl5pPr>
              <a:defRPr sz="700"/>
            </a:lvl5pPr>
          </a:lstStyle>
          <a:p>
            <a:pPr lvl="0"/>
            <a:r>
              <a:rPr lang="en-US"/>
              <a:t>Click to edit Master text styles</a:t>
            </a:r>
          </a:p>
          <a:p>
            <a:pPr lvl="1"/>
            <a:r>
              <a:rPr lang="en-US"/>
              <a:t>Second level</a:t>
            </a:r>
          </a:p>
        </p:txBody>
      </p:sp>
      <p:sp>
        <p:nvSpPr>
          <p:cNvPr id="12" name="Title 10">
            <a:extLst>
              <a:ext uri="{FF2B5EF4-FFF2-40B4-BE49-F238E27FC236}">
                <a16:creationId xmlns:a16="http://schemas.microsoft.com/office/drawing/2014/main" id="{14CBEC2E-142B-874D-B5F3-2DF35220A32E}"/>
              </a:ext>
            </a:extLst>
          </p:cNvPr>
          <p:cNvSpPr>
            <a:spLocks noGrp="1"/>
          </p:cNvSpPr>
          <p:nvPr>
            <p:ph type="title"/>
          </p:nvPr>
        </p:nvSpPr>
        <p:spPr>
          <a:xfrm>
            <a:off x="838200" y="365125"/>
            <a:ext cx="10515600" cy="1325563"/>
          </a:xfrm>
        </p:spPr>
        <p:txBody>
          <a:bodyPr/>
          <a:lstStyle/>
          <a:p>
            <a:r>
              <a:rPr lang="en-US"/>
              <a:t>Click to edit Master title style</a:t>
            </a:r>
          </a:p>
        </p:txBody>
      </p:sp>
    </p:spTree>
    <p:extLst>
      <p:ext uri="{BB962C8B-B14F-4D97-AF65-F5344CB8AC3E}">
        <p14:creationId xmlns:p14="http://schemas.microsoft.com/office/powerpoint/2010/main" val="38340119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yriad Pro"/>
              <a:ea typeface="+mn-ea"/>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yriad Pro"/>
              <a:ea typeface="+mn-ea"/>
              <a:cs typeface="+mn-cs"/>
            </a:endParaRPr>
          </a:p>
        </p:txBody>
      </p:sp>
      <p:sp>
        <p:nvSpPr>
          <p:cNvPr id="5" name="Slide Number Placeholder 4"/>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9C0A25-2BB5-8A4D-A719-C949CA4EDD2E}" type="slidenum">
              <a:rPr kumimoji="0" lang="en-US" sz="1800" b="0" i="0" u="none" strike="noStrike" kern="1200" cap="none" spc="0" normalizeH="0" baseline="0" noProof="0" smtClean="0">
                <a:ln>
                  <a:noFill/>
                </a:ln>
                <a:solidFill>
                  <a:prstClr val="white"/>
                </a:solidFill>
                <a:effectLst/>
                <a:uLnTx/>
                <a:uFillTx/>
                <a:latin typeface="Myriad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white"/>
              </a:solidFill>
              <a:effectLst/>
              <a:uLnTx/>
              <a:uFillTx/>
              <a:latin typeface="Myriad Pro"/>
              <a:ea typeface="+mn-ea"/>
              <a:cs typeface="+mn-cs"/>
            </a:endParaRPr>
          </a:p>
        </p:txBody>
      </p:sp>
    </p:spTree>
    <p:extLst>
      <p:ext uri="{BB962C8B-B14F-4D97-AF65-F5344CB8AC3E}">
        <p14:creationId xmlns:p14="http://schemas.microsoft.com/office/powerpoint/2010/main" val="170769457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Four Column Layou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DD41316-53A3-4F6A-896D-FD1DB74B72CC}"/>
              </a:ext>
            </a:extLst>
          </p:cNvPr>
          <p:cNvSpPr>
            <a:spLocks noGrp="1"/>
          </p:cNvSpPr>
          <p:nvPr>
            <p:ph type="body" idx="1"/>
          </p:nvPr>
        </p:nvSpPr>
        <p:spPr>
          <a:xfrm>
            <a:off x="619125" y="1946307"/>
            <a:ext cx="2552629" cy="646428"/>
          </a:xfrm>
        </p:spPr>
        <p:txBody>
          <a:bodyPr anchor="b">
            <a:noAutofit/>
          </a:bodyPr>
          <a:lstStyle>
            <a:lvl1pPr marL="0" indent="0" algn="ctr">
              <a:lnSpc>
                <a:spcPct val="110000"/>
              </a:lnSpc>
              <a:spcBef>
                <a:spcPts val="0"/>
              </a:spcBef>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0C0A368-A645-4F6B-BA0B-B70F139E245B}"/>
              </a:ext>
            </a:extLst>
          </p:cNvPr>
          <p:cNvSpPr>
            <a:spLocks noGrp="1"/>
          </p:cNvSpPr>
          <p:nvPr>
            <p:ph sz="half" idx="2"/>
          </p:nvPr>
        </p:nvSpPr>
        <p:spPr>
          <a:xfrm>
            <a:off x="619125" y="2643730"/>
            <a:ext cx="2552629" cy="3684588"/>
          </a:xfrm>
        </p:spPr>
        <p:txBody>
          <a:bodyPr/>
          <a:lstStyle>
            <a:lvl1pPr marL="103188" indent="-103188">
              <a:spcBef>
                <a:spcPts val="800"/>
              </a:spcBef>
              <a:defRPr sz="1200"/>
            </a:lvl1pPr>
            <a:lvl2pPr marL="212725" indent="-98425">
              <a:spcBef>
                <a:spcPts val="600"/>
              </a:spcBef>
              <a:defRPr sz="1200"/>
            </a:lvl2pPr>
            <a:lvl3pPr>
              <a:defRPr sz="900"/>
            </a:lvl3pPr>
            <a:lvl4pPr>
              <a:defRPr sz="700"/>
            </a:lvl4pPr>
            <a:lvl5pPr>
              <a:defRPr sz="700"/>
            </a:lvl5pPr>
          </a:lstStyle>
          <a:p>
            <a:pPr lvl="0"/>
            <a:r>
              <a:rPr lang="en-US"/>
              <a:t>Click to edit Master text styles</a:t>
            </a:r>
          </a:p>
          <a:p>
            <a:pPr lvl="1"/>
            <a:r>
              <a:rPr lang="en-US"/>
              <a:t>Second level</a:t>
            </a:r>
          </a:p>
        </p:txBody>
      </p:sp>
      <p:sp>
        <p:nvSpPr>
          <p:cNvPr id="5" name="Text Placeholder 4">
            <a:extLst>
              <a:ext uri="{FF2B5EF4-FFF2-40B4-BE49-F238E27FC236}">
                <a16:creationId xmlns:a16="http://schemas.microsoft.com/office/drawing/2014/main" id="{C9FEC956-96EA-4090-9FEE-22572C67B087}"/>
              </a:ext>
            </a:extLst>
          </p:cNvPr>
          <p:cNvSpPr>
            <a:spLocks noGrp="1"/>
          </p:cNvSpPr>
          <p:nvPr>
            <p:ph type="body" sz="quarter" idx="3"/>
          </p:nvPr>
        </p:nvSpPr>
        <p:spPr>
          <a:xfrm>
            <a:off x="3461925" y="1946307"/>
            <a:ext cx="2488990" cy="646428"/>
          </a:xfrm>
        </p:spPr>
        <p:txBody>
          <a:bodyPr anchor="b">
            <a:noAutofit/>
          </a:bodyPr>
          <a:lstStyle>
            <a:lvl1pPr marL="0" indent="0" algn="ctr">
              <a:lnSpc>
                <a:spcPct val="110000"/>
              </a:lnSpc>
              <a:spcBef>
                <a:spcPts val="0"/>
              </a:spcBef>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EF02E72-B9BD-4FFF-A35E-1DF180BB7AEB}"/>
              </a:ext>
            </a:extLst>
          </p:cNvPr>
          <p:cNvSpPr>
            <a:spLocks noGrp="1"/>
          </p:cNvSpPr>
          <p:nvPr>
            <p:ph sz="quarter" idx="4"/>
          </p:nvPr>
        </p:nvSpPr>
        <p:spPr>
          <a:xfrm>
            <a:off x="3461925" y="2643730"/>
            <a:ext cx="2488990" cy="3684588"/>
          </a:xfrm>
        </p:spPr>
        <p:txBody>
          <a:bodyPr/>
          <a:lstStyle>
            <a:lvl1pPr>
              <a:spcBef>
                <a:spcPts val="1000"/>
              </a:spcBef>
              <a:defRPr sz="1200"/>
            </a:lvl1pPr>
            <a:lvl2pPr>
              <a:defRPr sz="1200"/>
            </a:lvl2pPr>
            <a:lvl3pPr>
              <a:defRPr sz="900"/>
            </a:lvl3pPr>
            <a:lvl4pPr>
              <a:defRPr sz="700"/>
            </a:lvl4pPr>
            <a:lvl5pPr>
              <a:defRPr sz="700"/>
            </a:lvl5pPr>
          </a:lstStyle>
          <a:p>
            <a:pPr lvl="0"/>
            <a:r>
              <a:rPr lang="en-US"/>
              <a:t>Click to edit Master text styles</a:t>
            </a:r>
          </a:p>
          <a:p>
            <a:pPr lvl="1"/>
            <a:r>
              <a:rPr lang="en-US"/>
              <a:t>Second level</a:t>
            </a:r>
          </a:p>
        </p:txBody>
      </p:sp>
      <p:sp>
        <p:nvSpPr>
          <p:cNvPr id="11" name="Title 10">
            <a:extLst>
              <a:ext uri="{FF2B5EF4-FFF2-40B4-BE49-F238E27FC236}">
                <a16:creationId xmlns:a16="http://schemas.microsoft.com/office/drawing/2014/main" id="{106BB84B-0AF4-4A6B-9683-AF29BBDA45D3}"/>
              </a:ext>
            </a:extLst>
          </p:cNvPr>
          <p:cNvSpPr>
            <a:spLocks noGrp="1"/>
          </p:cNvSpPr>
          <p:nvPr>
            <p:ph type="title"/>
          </p:nvPr>
        </p:nvSpPr>
        <p:spPr/>
        <p:txBody>
          <a:bodyPr/>
          <a:lstStyle/>
          <a:p>
            <a:r>
              <a:rPr lang="en-US"/>
              <a:t>Click to edit Master title style</a:t>
            </a:r>
          </a:p>
        </p:txBody>
      </p:sp>
      <p:sp>
        <p:nvSpPr>
          <p:cNvPr id="20" name="Text Placeholder 2">
            <a:extLst>
              <a:ext uri="{FF2B5EF4-FFF2-40B4-BE49-F238E27FC236}">
                <a16:creationId xmlns:a16="http://schemas.microsoft.com/office/drawing/2014/main" id="{BED97302-524A-43F5-9156-580F1AA3B6E3}"/>
              </a:ext>
            </a:extLst>
          </p:cNvPr>
          <p:cNvSpPr>
            <a:spLocks noGrp="1"/>
          </p:cNvSpPr>
          <p:nvPr>
            <p:ph type="body" idx="13"/>
          </p:nvPr>
        </p:nvSpPr>
        <p:spPr>
          <a:xfrm>
            <a:off x="6241086" y="1946307"/>
            <a:ext cx="2552629" cy="646428"/>
          </a:xfrm>
        </p:spPr>
        <p:txBody>
          <a:bodyPr anchor="b">
            <a:noAutofit/>
          </a:bodyPr>
          <a:lstStyle>
            <a:lvl1pPr marL="0" indent="0" algn="ctr">
              <a:lnSpc>
                <a:spcPct val="110000"/>
              </a:lnSpc>
              <a:spcBef>
                <a:spcPts val="0"/>
              </a:spcBef>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Content Placeholder 3">
            <a:extLst>
              <a:ext uri="{FF2B5EF4-FFF2-40B4-BE49-F238E27FC236}">
                <a16:creationId xmlns:a16="http://schemas.microsoft.com/office/drawing/2014/main" id="{7A781719-5610-4452-A81D-155564F634FF}"/>
              </a:ext>
            </a:extLst>
          </p:cNvPr>
          <p:cNvSpPr>
            <a:spLocks noGrp="1"/>
          </p:cNvSpPr>
          <p:nvPr>
            <p:ph sz="half" idx="14"/>
          </p:nvPr>
        </p:nvSpPr>
        <p:spPr>
          <a:xfrm>
            <a:off x="6241086" y="2643730"/>
            <a:ext cx="2552629" cy="3684588"/>
          </a:xfrm>
        </p:spPr>
        <p:txBody>
          <a:bodyPr/>
          <a:lstStyle>
            <a:lvl1pPr>
              <a:spcBef>
                <a:spcPts val="1000"/>
              </a:spcBef>
              <a:defRPr sz="1200"/>
            </a:lvl1pPr>
            <a:lvl2pPr>
              <a:defRPr sz="1200"/>
            </a:lvl2pPr>
            <a:lvl3pPr>
              <a:defRPr sz="900"/>
            </a:lvl3pPr>
            <a:lvl4pPr>
              <a:defRPr sz="700"/>
            </a:lvl4pPr>
            <a:lvl5pPr>
              <a:defRPr sz="700"/>
            </a:lvl5pPr>
          </a:lstStyle>
          <a:p>
            <a:pPr lvl="0"/>
            <a:r>
              <a:rPr lang="en-US"/>
              <a:t>Click to edit Master text styles</a:t>
            </a:r>
          </a:p>
          <a:p>
            <a:pPr lvl="1"/>
            <a:r>
              <a:rPr lang="en-US"/>
              <a:t>Second level</a:t>
            </a:r>
          </a:p>
        </p:txBody>
      </p:sp>
      <p:sp>
        <p:nvSpPr>
          <p:cNvPr id="22" name="Text Placeholder 4">
            <a:extLst>
              <a:ext uri="{FF2B5EF4-FFF2-40B4-BE49-F238E27FC236}">
                <a16:creationId xmlns:a16="http://schemas.microsoft.com/office/drawing/2014/main" id="{2F0F302A-9E61-4FD8-97CA-7B55613EB2CC}"/>
              </a:ext>
            </a:extLst>
          </p:cNvPr>
          <p:cNvSpPr>
            <a:spLocks noGrp="1"/>
          </p:cNvSpPr>
          <p:nvPr>
            <p:ph type="body" sz="quarter" idx="15"/>
          </p:nvPr>
        </p:nvSpPr>
        <p:spPr>
          <a:xfrm>
            <a:off x="9083885" y="1946307"/>
            <a:ext cx="2488990" cy="646428"/>
          </a:xfrm>
        </p:spPr>
        <p:txBody>
          <a:bodyPr anchor="b">
            <a:noAutofit/>
          </a:bodyPr>
          <a:lstStyle>
            <a:lvl1pPr marL="0" indent="0" algn="ctr">
              <a:lnSpc>
                <a:spcPct val="110000"/>
              </a:lnSpc>
              <a:spcBef>
                <a:spcPts val="0"/>
              </a:spcBef>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Content Placeholder 5">
            <a:extLst>
              <a:ext uri="{FF2B5EF4-FFF2-40B4-BE49-F238E27FC236}">
                <a16:creationId xmlns:a16="http://schemas.microsoft.com/office/drawing/2014/main" id="{28C7299F-A0F8-4010-ADBF-A4F0FAE1C225}"/>
              </a:ext>
            </a:extLst>
          </p:cNvPr>
          <p:cNvSpPr>
            <a:spLocks noGrp="1"/>
          </p:cNvSpPr>
          <p:nvPr>
            <p:ph sz="quarter" idx="16"/>
          </p:nvPr>
        </p:nvSpPr>
        <p:spPr>
          <a:xfrm>
            <a:off x="9083885" y="2643730"/>
            <a:ext cx="2488990" cy="3684588"/>
          </a:xfrm>
        </p:spPr>
        <p:txBody>
          <a:bodyPr/>
          <a:lstStyle>
            <a:lvl1pPr>
              <a:spcBef>
                <a:spcPts val="1000"/>
              </a:spcBef>
              <a:defRPr sz="1200"/>
            </a:lvl1pPr>
            <a:lvl2pPr>
              <a:defRPr sz="1200"/>
            </a:lvl2pPr>
            <a:lvl3pPr>
              <a:defRPr sz="900"/>
            </a:lvl3pPr>
            <a:lvl4pPr>
              <a:defRPr sz="700"/>
            </a:lvl4pPr>
            <a:lvl5pPr>
              <a:defRPr sz="700"/>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74090044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Five Column Layou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DD41316-53A3-4F6A-896D-FD1DB74B72CC}"/>
              </a:ext>
            </a:extLst>
          </p:cNvPr>
          <p:cNvSpPr>
            <a:spLocks noGrp="1"/>
          </p:cNvSpPr>
          <p:nvPr>
            <p:ph type="body" idx="1"/>
          </p:nvPr>
        </p:nvSpPr>
        <p:spPr>
          <a:xfrm>
            <a:off x="619126" y="1825547"/>
            <a:ext cx="1908174" cy="646428"/>
          </a:xfrm>
        </p:spPr>
        <p:txBody>
          <a:bodyPr anchor="b">
            <a:noAutofit/>
          </a:bodyPr>
          <a:lstStyle>
            <a:lvl1pPr marL="0" indent="0" algn="ctr">
              <a:lnSpc>
                <a:spcPct val="110000"/>
              </a:lnSpc>
              <a:spcBef>
                <a:spcPts val="0"/>
              </a:spcBef>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0C0A368-A645-4F6B-BA0B-B70F139E245B}"/>
              </a:ext>
            </a:extLst>
          </p:cNvPr>
          <p:cNvSpPr>
            <a:spLocks noGrp="1"/>
          </p:cNvSpPr>
          <p:nvPr>
            <p:ph sz="half" idx="2"/>
          </p:nvPr>
        </p:nvSpPr>
        <p:spPr>
          <a:xfrm>
            <a:off x="619126" y="2671294"/>
            <a:ext cx="1908174" cy="3327653"/>
          </a:xfrm>
        </p:spPr>
        <p:txBody>
          <a:bodyPr/>
          <a:lstStyle>
            <a:lvl1pPr marL="103188" indent="-103188">
              <a:spcBef>
                <a:spcPts val="800"/>
              </a:spcBef>
              <a:defRPr sz="1200"/>
            </a:lvl1pPr>
            <a:lvl2pPr marL="200025" indent="-95250">
              <a:spcBef>
                <a:spcPts val="600"/>
              </a:spcBef>
              <a:defRPr sz="1200"/>
            </a:lvl2pPr>
            <a:lvl3pPr>
              <a:defRPr sz="900"/>
            </a:lvl3pPr>
            <a:lvl4pPr>
              <a:defRPr sz="700"/>
            </a:lvl4pPr>
            <a:lvl5pPr>
              <a:defRPr sz="700"/>
            </a:lvl5pPr>
          </a:lstStyle>
          <a:p>
            <a:pPr lvl="0"/>
            <a:r>
              <a:rPr lang="en-US"/>
              <a:t>Click to edit Master text styles</a:t>
            </a:r>
          </a:p>
          <a:p>
            <a:pPr lvl="1"/>
            <a:r>
              <a:rPr lang="en-US"/>
              <a:t>Second level</a:t>
            </a:r>
          </a:p>
        </p:txBody>
      </p:sp>
      <p:sp>
        <p:nvSpPr>
          <p:cNvPr id="11" name="Title 10">
            <a:extLst>
              <a:ext uri="{FF2B5EF4-FFF2-40B4-BE49-F238E27FC236}">
                <a16:creationId xmlns:a16="http://schemas.microsoft.com/office/drawing/2014/main" id="{106BB84B-0AF4-4A6B-9683-AF29BBDA45D3}"/>
              </a:ext>
            </a:extLst>
          </p:cNvPr>
          <p:cNvSpPr>
            <a:spLocks noGrp="1"/>
          </p:cNvSpPr>
          <p:nvPr>
            <p:ph type="title"/>
          </p:nvPr>
        </p:nvSpPr>
        <p:spPr/>
        <p:txBody>
          <a:bodyPr/>
          <a:lstStyle/>
          <a:p>
            <a:r>
              <a:rPr lang="en-US"/>
              <a:t>Click to edit Master title style</a:t>
            </a:r>
          </a:p>
        </p:txBody>
      </p:sp>
      <p:sp>
        <p:nvSpPr>
          <p:cNvPr id="29" name="Text Placeholder 2">
            <a:extLst>
              <a:ext uri="{FF2B5EF4-FFF2-40B4-BE49-F238E27FC236}">
                <a16:creationId xmlns:a16="http://schemas.microsoft.com/office/drawing/2014/main" id="{4283118F-B3CA-43FB-9BEB-D895895D8F42}"/>
              </a:ext>
            </a:extLst>
          </p:cNvPr>
          <p:cNvSpPr>
            <a:spLocks noGrp="1"/>
          </p:cNvSpPr>
          <p:nvPr>
            <p:ph type="body" idx="13"/>
          </p:nvPr>
        </p:nvSpPr>
        <p:spPr>
          <a:xfrm>
            <a:off x="2916198" y="1825547"/>
            <a:ext cx="1908174" cy="646428"/>
          </a:xfrm>
        </p:spPr>
        <p:txBody>
          <a:bodyPr anchor="b">
            <a:noAutofit/>
          </a:bodyPr>
          <a:lstStyle>
            <a:lvl1pPr marL="0" indent="0" algn="ctr">
              <a:lnSpc>
                <a:spcPct val="110000"/>
              </a:lnSpc>
              <a:spcBef>
                <a:spcPts val="0"/>
              </a:spcBef>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Content Placeholder 3">
            <a:extLst>
              <a:ext uri="{FF2B5EF4-FFF2-40B4-BE49-F238E27FC236}">
                <a16:creationId xmlns:a16="http://schemas.microsoft.com/office/drawing/2014/main" id="{E6D4BBC8-F4BA-4988-BCF2-CA9EF0721C85}"/>
              </a:ext>
            </a:extLst>
          </p:cNvPr>
          <p:cNvSpPr>
            <a:spLocks noGrp="1"/>
          </p:cNvSpPr>
          <p:nvPr>
            <p:ph sz="half" idx="14"/>
          </p:nvPr>
        </p:nvSpPr>
        <p:spPr>
          <a:xfrm>
            <a:off x="2916198" y="2671294"/>
            <a:ext cx="1908174" cy="3327653"/>
          </a:xfrm>
        </p:spPr>
        <p:txBody>
          <a:bodyPr/>
          <a:lstStyle>
            <a:lvl1pPr marL="103188" indent="-103188">
              <a:spcBef>
                <a:spcPts val="800"/>
              </a:spcBef>
              <a:defRPr sz="1200"/>
            </a:lvl1pPr>
            <a:lvl2pPr marL="200025" indent="-95250">
              <a:spcBef>
                <a:spcPts val="600"/>
              </a:spcBef>
              <a:defRPr sz="1200"/>
            </a:lvl2pPr>
            <a:lvl3pPr>
              <a:defRPr sz="900"/>
            </a:lvl3pPr>
            <a:lvl4pPr>
              <a:defRPr sz="700"/>
            </a:lvl4pPr>
            <a:lvl5pPr>
              <a:defRPr sz="700"/>
            </a:lvl5pPr>
          </a:lstStyle>
          <a:p>
            <a:pPr lvl="0"/>
            <a:r>
              <a:rPr lang="en-US"/>
              <a:t>Click to edit Master text styles</a:t>
            </a:r>
          </a:p>
          <a:p>
            <a:pPr lvl="1"/>
            <a:r>
              <a:rPr lang="en-US"/>
              <a:t>Second level</a:t>
            </a:r>
          </a:p>
        </p:txBody>
      </p:sp>
      <p:sp>
        <p:nvSpPr>
          <p:cNvPr id="31" name="Text Placeholder 2">
            <a:extLst>
              <a:ext uri="{FF2B5EF4-FFF2-40B4-BE49-F238E27FC236}">
                <a16:creationId xmlns:a16="http://schemas.microsoft.com/office/drawing/2014/main" id="{670C0570-2B75-434B-90E8-690549319BAA}"/>
              </a:ext>
            </a:extLst>
          </p:cNvPr>
          <p:cNvSpPr>
            <a:spLocks noGrp="1"/>
          </p:cNvSpPr>
          <p:nvPr>
            <p:ph type="body" idx="15"/>
          </p:nvPr>
        </p:nvSpPr>
        <p:spPr>
          <a:xfrm>
            <a:off x="5165698" y="1825547"/>
            <a:ext cx="1908174" cy="646428"/>
          </a:xfrm>
        </p:spPr>
        <p:txBody>
          <a:bodyPr anchor="b">
            <a:noAutofit/>
          </a:bodyPr>
          <a:lstStyle>
            <a:lvl1pPr marL="0" indent="0" algn="ctr">
              <a:lnSpc>
                <a:spcPct val="110000"/>
              </a:lnSpc>
              <a:spcBef>
                <a:spcPts val="0"/>
              </a:spcBef>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2" name="Content Placeholder 3">
            <a:extLst>
              <a:ext uri="{FF2B5EF4-FFF2-40B4-BE49-F238E27FC236}">
                <a16:creationId xmlns:a16="http://schemas.microsoft.com/office/drawing/2014/main" id="{09E8CBB1-344E-4FC4-B8D0-63837ED0CD42}"/>
              </a:ext>
            </a:extLst>
          </p:cNvPr>
          <p:cNvSpPr>
            <a:spLocks noGrp="1"/>
          </p:cNvSpPr>
          <p:nvPr>
            <p:ph sz="half" idx="16"/>
          </p:nvPr>
        </p:nvSpPr>
        <p:spPr>
          <a:xfrm>
            <a:off x="5165698" y="2671294"/>
            <a:ext cx="1908174" cy="3327653"/>
          </a:xfrm>
        </p:spPr>
        <p:txBody>
          <a:bodyPr/>
          <a:lstStyle>
            <a:lvl1pPr marL="103188" indent="-103188">
              <a:spcBef>
                <a:spcPts val="800"/>
              </a:spcBef>
              <a:defRPr sz="1200"/>
            </a:lvl1pPr>
            <a:lvl2pPr marL="200025" indent="-95250">
              <a:spcBef>
                <a:spcPts val="600"/>
              </a:spcBef>
              <a:defRPr sz="1200"/>
            </a:lvl2pPr>
            <a:lvl3pPr>
              <a:defRPr sz="900"/>
            </a:lvl3pPr>
            <a:lvl4pPr>
              <a:defRPr sz="700"/>
            </a:lvl4pPr>
            <a:lvl5pPr>
              <a:defRPr sz="700"/>
            </a:lvl5pPr>
          </a:lstStyle>
          <a:p>
            <a:pPr lvl="0"/>
            <a:r>
              <a:rPr lang="en-US"/>
              <a:t>Click to edit Master text styles</a:t>
            </a:r>
          </a:p>
          <a:p>
            <a:pPr lvl="1"/>
            <a:r>
              <a:rPr lang="en-US"/>
              <a:t>Second level</a:t>
            </a:r>
          </a:p>
        </p:txBody>
      </p:sp>
      <p:sp>
        <p:nvSpPr>
          <p:cNvPr id="33" name="Text Placeholder 2">
            <a:extLst>
              <a:ext uri="{FF2B5EF4-FFF2-40B4-BE49-F238E27FC236}">
                <a16:creationId xmlns:a16="http://schemas.microsoft.com/office/drawing/2014/main" id="{F088621B-F6A9-476F-AD14-C64823BE02EB}"/>
              </a:ext>
            </a:extLst>
          </p:cNvPr>
          <p:cNvSpPr>
            <a:spLocks noGrp="1"/>
          </p:cNvSpPr>
          <p:nvPr>
            <p:ph type="body" idx="17"/>
          </p:nvPr>
        </p:nvSpPr>
        <p:spPr>
          <a:xfrm>
            <a:off x="7462771" y="1825547"/>
            <a:ext cx="1908174" cy="646428"/>
          </a:xfrm>
        </p:spPr>
        <p:txBody>
          <a:bodyPr anchor="b">
            <a:noAutofit/>
          </a:bodyPr>
          <a:lstStyle>
            <a:lvl1pPr marL="0" indent="0" algn="ctr">
              <a:lnSpc>
                <a:spcPct val="110000"/>
              </a:lnSpc>
              <a:spcBef>
                <a:spcPts val="0"/>
              </a:spcBef>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4" name="Content Placeholder 3">
            <a:extLst>
              <a:ext uri="{FF2B5EF4-FFF2-40B4-BE49-F238E27FC236}">
                <a16:creationId xmlns:a16="http://schemas.microsoft.com/office/drawing/2014/main" id="{B39C5CE6-EFDF-4DC3-BB8B-2D6855B746EB}"/>
              </a:ext>
            </a:extLst>
          </p:cNvPr>
          <p:cNvSpPr>
            <a:spLocks noGrp="1"/>
          </p:cNvSpPr>
          <p:nvPr>
            <p:ph sz="half" idx="18"/>
          </p:nvPr>
        </p:nvSpPr>
        <p:spPr>
          <a:xfrm>
            <a:off x="7462771" y="2671294"/>
            <a:ext cx="1908174" cy="3327653"/>
          </a:xfrm>
        </p:spPr>
        <p:txBody>
          <a:bodyPr/>
          <a:lstStyle>
            <a:lvl1pPr marL="103188" indent="-103188">
              <a:spcBef>
                <a:spcPts val="800"/>
              </a:spcBef>
              <a:defRPr sz="1200"/>
            </a:lvl1pPr>
            <a:lvl2pPr marL="200025" indent="-95250">
              <a:spcBef>
                <a:spcPts val="600"/>
              </a:spcBef>
              <a:defRPr sz="1200"/>
            </a:lvl2pPr>
            <a:lvl3pPr>
              <a:defRPr sz="900"/>
            </a:lvl3pPr>
            <a:lvl4pPr>
              <a:defRPr sz="700"/>
            </a:lvl4pPr>
            <a:lvl5pPr>
              <a:defRPr sz="700"/>
            </a:lvl5pPr>
          </a:lstStyle>
          <a:p>
            <a:pPr lvl="0"/>
            <a:r>
              <a:rPr lang="en-US"/>
              <a:t>Click to edit Master text styles</a:t>
            </a:r>
          </a:p>
          <a:p>
            <a:pPr lvl="1"/>
            <a:r>
              <a:rPr lang="en-US"/>
              <a:t>Second level</a:t>
            </a:r>
          </a:p>
        </p:txBody>
      </p:sp>
      <p:sp>
        <p:nvSpPr>
          <p:cNvPr id="35" name="Text Placeholder 2">
            <a:extLst>
              <a:ext uri="{FF2B5EF4-FFF2-40B4-BE49-F238E27FC236}">
                <a16:creationId xmlns:a16="http://schemas.microsoft.com/office/drawing/2014/main" id="{CDC2870F-5AE5-4C75-B81C-A6C4F482FB89}"/>
              </a:ext>
            </a:extLst>
          </p:cNvPr>
          <p:cNvSpPr>
            <a:spLocks noGrp="1"/>
          </p:cNvSpPr>
          <p:nvPr>
            <p:ph type="body" idx="19"/>
          </p:nvPr>
        </p:nvSpPr>
        <p:spPr>
          <a:xfrm>
            <a:off x="9714987" y="1825547"/>
            <a:ext cx="1908174" cy="646428"/>
          </a:xfrm>
        </p:spPr>
        <p:txBody>
          <a:bodyPr anchor="b">
            <a:noAutofit/>
          </a:bodyPr>
          <a:lstStyle>
            <a:lvl1pPr marL="0" indent="0" algn="ctr">
              <a:lnSpc>
                <a:spcPct val="110000"/>
              </a:lnSpc>
              <a:spcBef>
                <a:spcPts val="0"/>
              </a:spcBef>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6" name="Content Placeholder 3">
            <a:extLst>
              <a:ext uri="{FF2B5EF4-FFF2-40B4-BE49-F238E27FC236}">
                <a16:creationId xmlns:a16="http://schemas.microsoft.com/office/drawing/2014/main" id="{EDCC3C75-756C-4950-A73C-529DC9E3FA84}"/>
              </a:ext>
            </a:extLst>
          </p:cNvPr>
          <p:cNvSpPr>
            <a:spLocks noGrp="1"/>
          </p:cNvSpPr>
          <p:nvPr>
            <p:ph sz="half" idx="20"/>
          </p:nvPr>
        </p:nvSpPr>
        <p:spPr>
          <a:xfrm>
            <a:off x="9714987" y="2671294"/>
            <a:ext cx="1908174" cy="3327653"/>
          </a:xfrm>
        </p:spPr>
        <p:txBody>
          <a:bodyPr/>
          <a:lstStyle>
            <a:lvl1pPr marL="103188" indent="-103188">
              <a:spcBef>
                <a:spcPts val="800"/>
              </a:spcBef>
              <a:defRPr sz="1200"/>
            </a:lvl1pPr>
            <a:lvl2pPr marL="200025" indent="-95250">
              <a:spcBef>
                <a:spcPts val="600"/>
              </a:spcBef>
              <a:defRPr sz="1200"/>
            </a:lvl2pPr>
            <a:lvl3pPr>
              <a:defRPr sz="900"/>
            </a:lvl3pPr>
            <a:lvl4pPr>
              <a:defRPr sz="700"/>
            </a:lvl4pPr>
            <a:lvl5pPr>
              <a:defRPr sz="700"/>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75897972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1_Two Content">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9322E14-B592-45CE-B4DD-75B2DAE06A6C}"/>
              </a:ext>
            </a:extLst>
          </p:cNvPr>
          <p:cNvSpPr>
            <a:spLocks noGrp="1"/>
          </p:cNvSpPr>
          <p:nvPr>
            <p:ph sz="half" idx="1"/>
          </p:nvPr>
        </p:nvSpPr>
        <p:spPr>
          <a:xfrm>
            <a:off x="609600" y="1825625"/>
            <a:ext cx="5181600" cy="4351338"/>
          </a:xfrm>
        </p:spPr>
        <p:txBody>
          <a:bodyPr/>
          <a:lstStyle>
            <a:lvl1pPr>
              <a:defRPr sz="1800" b="1">
                <a:solidFill>
                  <a:schemeClr val="accent3"/>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6A746FB-476B-4D85-A0F5-97472FBF29A9}"/>
              </a:ext>
            </a:extLst>
          </p:cNvPr>
          <p:cNvSpPr>
            <a:spLocks noGrp="1"/>
          </p:cNvSpPr>
          <p:nvPr>
            <p:ph sz="half" idx="2"/>
          </p:nvPr>
        </p:nvSpPr>
        <p:spPr>
          <a:xfrm>
            <a:off x="6362696" y="1825625"/>
            <a:ext cx="5181600" cy="4351338"/>
          </a:xfrm>
        </p:spPr>
        <p:txBody>
          <a:bodyPr/>
          <a:lstStyle>
            <a:lvl1pPr>
              <a:defRPr sz="1800" b="1">
                <a:solidFill>
                  <a:schemeClr val="accent3"/>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0">
            <a:extLst>
              <a:ext uri="{FF2B5EF4-FFF2-40B4-BE49-F238E27FC236}">
                <a16:creationId xmlns:a16="http://schemas.microsoft.com/office/drawing/2014/main" id="{B71B6BDA-6D6F-E944-9550-844489739D8B}"/>
              </a:ext>
            </a:extLst>
          </p:cNvPr>
          <p:cNvSpPr>
            <a:spLocks noGrp="1"/>
          </p:cNvSpPr>
          <p:nvPr>
            <p:ph type="title"/>
          </p:nvPr>
        </p:nvSpPr>
        <p:spPr>
          <a:xfrm>
            <a:off x="838200" y="365125"/>
            <a:ext cx="10515600" cy="1325563"/>
          </a:xfrm>
        </p:spPr>
        <p:txBody>
          <a:bodyPr/>
          <a:lstStyle>
            <a:lvl1pPr>
              <a:defRPr>
                <a:solidFill>
                  <a:schemeClr val="bg2"/>
                </a:solidFill>
              </a:defRPr>
            </a:lvl1pPr>
          </a:lstStyle>
          <a:p>
            <a:r>
              <a:rPr lang="en-US"/>
              <a:t>Click to edit Master title style</a:t>
            </a:r>
          </a:p>
        </p:txBody>
      </p:sp>
      <p:pic>
        <p:nvPicPr>
          <p:cNvPr id="7" name="Picture 6">
            <a:extLst>
              <a:ext uri="{FF2B5EF4-FFF2-40B4-BE49-F238E27FC236}">
                <a16:creationId xmlns:a16="http://schemas.microsoft.com/office/drawing/2014/main" id="{65868298-A174-1C46-AE73-A136E25987B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626472" y="6410325"/>
            <a:ext cx="426685" cy="314324"/>
          </a:xfrm>
          <a:prstGeom prst="rect">
            <a:avLst/>
          </a:prstGeom>
        </p:spPr>
      </p:pic>
    </p:spTree>
    <p:extLst>
      <p:ext uri="{BB962C8B-B14F-4D97-AF65-F5344CB8AC3E}">
        <p14:creationId xmlns:p14="http://schemas.microsoft.com/office/powerpoint/2010/main" val="404003342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1_Comparison">
    <p:bg>
      <p:bgPr>
        <a:solidFill>
          <a:schemeClr val="tx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DD41316-53A3-4F6A-896D-FD1DB74B72CC}"/>
              </a:ext>
            </a:extLst>
          </p:cNvPr>
          <p:cNvSpPr>
            <a:spLocks noGrp="1"/>
          </p:cNvSpPr>
          <p:nvPr>
            <p:ph type="body" idx="1"/>
          </p:nvPr>
        </p:nvSpPr>
        <p:spPr>
          <a:xfrm>
            <a:off x="681754" y="1811107"/>
            <a:ext cx="5157787" cy="646428"/>
          </a:xfrm>
        </p:spPr>
        <p:txBody>
          <a:bodyPr anchor="b">
            <a:noAutofit/>
          </a:bodyPr>
          <a:lstStyle>
            <a:lvl1pPr marL="0" indent="0" algn="ctr">
              <a:lnSpc>
                <a:spcPct val="110000"/>
              </a:lnSpc>
              <a:spcBef>
                <a:spcPts val="0"/>
              </a:spcBef>
              <a:buNone/>
              <a:defRPr sz="20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0C0A368-A645-4F6B-BA0B-B70F139E245B}"/>
              </a:ext>
            </a:extLst>
          </p:cNvPr>
          <p:cNvSpPr>
            <a:spLocks noGrp="1"/>
          </p:cNvSpPr>
          <p:nvPr>
            <p:ph sz="half" idx="2"/>
          </p:nvPr>
        </p:nvSpPr>
        <p:spPr>
          <a:xfrm>
            <a:off x="681754" y="2584284"/>
            <a:ext cx="5157787" cy="3684588"/>
          </a:xfrm>
        </p:spPr>
        <p:txBody>
          <a:bodyPr/>
          <a:lstStyle>
            <a:lvl1pPr>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FEC956-96EA-4090-9FEE-22572C67B087}"/>
              </a:ext>
            </a:extLst>
          </p:cNvPr>
          <p:cNvSpPr>
            <a:spLocks noGrp="1"/>
          </p:cNvSpPr>
          <p:nvPr>
            <p:ph type="body" sz="quarter" idx="3"/>
          </p:nvPr>
        </p:nvSpPr>
        <p:spPr>
          <a:xfrm>
            <a:off x="6425326" y="1811107"/>
            <a:ext cx="5029200" cy="646428"/>
          </a:xfrm>
        </p:spPr>
        <p:txBody>
          <a:bodyPr anchor="b">
            <a:noAutofit/>
          </a:bodyPr>
          <a:lstStyle>
            <a:lvl1pPr marL="0" indent="0" algn="ctr">
              <a:lnSpc>
                <a:spcPct val="110000"/>
              </a:lnSpc>
              <a:spcBef>
                <a:spcPts val="0"/>
              </a:spcBef>
              <a:buNone/>
              <a:defRPr sz="20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EF02E72-B9BD-4FFF-A35E-1DF180BB7AEB}"/>
              </a:ext>
            </a:extLst>
          </p:cNvPr>
          <p:cNvSpPr>
            <a:spLocks noGrp="1"/>
          </p:cNvSpPr>
          <p:nvPr>
            <p:ph sz="quarter" idx="4"/>
          </p:nvPr>
        </p:nvSpPr>
        <p:spPr>
          <a:xfrm>
            <a:off x="6425326" y="2584284"/>
            <a:ext cx="5029200" cy="3684588"/>
          </a:xfrm>
        </p:spPr>
        <p:txBody>
          <a:bodyPr/>
          <a:lstStyle>
            <a:lvl1pPr>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0">
            <a:extLst>
              <a:ext uri="{FF2B5EF4-FFF2-40B4-BE49-F238E27FC236}">
                <a16:creationId xmlns:a16="http://schemas.microsoft.com/office/drawing/2014/main" id="{106BB84B-0AF4-4A6B-9683-AF29BBDA45D3}"/>
              </a:ext>
            </a:extLst>
          </p:cNvPr>
          <p:cNvSpPr>
            <a:spLocks noGrp="1"/>
          </p:cNvSpPr>
          <p:nvPr>
            <p:ph type="title"/>
          </p:nvPr>
        </p:nvSpPr>
        <p:spPr>
          <a:xfrm>
            <a:off x="838200" y="365125"/>
            <a:ext cx="10515600" cy="1325563"/>
          </a:xfrm>
        </p:spPr>
        <p:txBody>
          <a:bodyPr/>
          <a:lstStyle>
            <a:lvl1pPr>
              <a:defRPr>
                <a:solidFill>
                  <a:schemeClr val="bg2"/>
                </a:solidFill>
              </a:defRPr>
            </a:lvl1pPr>
          </a:lstStyle>
          <a:p>
            <a:r>
              <a:rPr lang="en-US"/>
              <a:t>Click to edit Master title style</a:t>
            </a:r>
          </a:p>
        </p:txBody>
      </p:sp>
      <p:pic>
        <p:nvPicPr>
          <p:cNvPr id="8" name="Picture 7">
            <a:extLst>
              <a:ext uri="{FF2B5EF4-FFF2-40B4-BE49-F238E27FC236}">
                <a16:creationId xmlns:a16="http://schemas.microsoft.com/office/drawing/2014/main" id="{AE5624B9-C5F2-7C4E-B29A-668B0415327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626472" y="6410325"/>
            <a:ext cx="426685" cy="314324"/>
          </a:xfrm>
          <a:prstGeom prst="rect">
            <a:avLst/>
          </a:prstGeom>
        </p:spPr>
      </p:pic>
    </p:spTree>
    <p:extLst>
      <p:ext uri="{BB962C8B-B14F-4D97-AF65-F5344CB8AC3E}">
        <p14:creationId xmlns:p14="http://schemas.microsoft.com/office/powerpoint/2010/main" val="103784538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1_Three Column Layout">
    <p:bg>
      <p:bgPr>
        <a:solidFill>
          <a:schemeClr val="tx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DD41316-53A3-4F6A-896D-FD1DB74B72CC}"/>
              </a:ext>
            </a:extLst>
          </p:cNvPr>
          <p:cNvSpPr>
            <a:spLocks noGrp="1"/>
          </p:cNvSpPr>
          <p:nvPr>
            <p:ph type="body" idx="1"/>
          </p:nvPr>
        </p:nvSpPr>
        <p:spPr>
          <a:xfrm>
            <a:off x="609600" y="1690688"/>
            <a:ext cx="3328562" cy="646428"/>
          </a:xfrm>
        </p:spPr>
        <p:txBody>
          <a:bodyPr anchor="b">
            <a:noAutofit/>
          </a:bodyPr>
          <a:lstStyle>
            <a:lvl1pPr marL="0" indent="0" algn="ctr">
              <a:lnSpc>
                <a:spcPct val="110000"/>
              </a:lnSpc>
              <a:spcBef>
                <a:spcPts val="0"/>
              </a:spcBef>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0C0A368-A645-4F6B-BA0B-B70F139E245B}"/>
              </a:ext>
            </a:extLst>
          </p:cNvPr>
          <p:cNvSpPr>
            <a:spLocks noGrp="1"/>
          </p:cNvSpPr>
          <p:nvPr>
            <p:ph sz="half" idx="2"/>
          </p:nvPr>
        </p:nvSpPr>
        <p:spPr>
          <a:xfrm>
            <a:off x="609600" y="2550949"/>
            <a:ext cx="3328562" cy="3684588"/>
          </a:xfrm>
        </p:spPr>
        <p:txBody>
          <a:bodyPr/>
          <a:lstStyle>
            <a:lvl1pPr marL="103188" indent="-103188">
              <a:spcBef>
                <a:spcPts val="800"/>
              </a:spcBef>
              <a:defRPr sz="1200">
                <a:solidFill>
                  <a:schemeClr val="bg1"/>
                </a:solidFill>
              </a:defRPr>
            </a:lvl1pPr>
            <a:lvl2pPr marL="212725" indent="-98425">
              <a:spcBef>
                <a:spcPts val="600"/>
              </a:spcBef>
              <a:defRPr sz="1200">
                <a:solidFill>
                  <a:schemeClr val="bg1"/>
                </a:solidFill>
              </a:defRPr>
            </a:lvl2pPr>
            <a:lvl3pPr>
              <a:defRPr sz="900"/>
            </a:lvl3pPr>
            <a:lvl4pPr>
              <a:defRPr sz="700"/>
            </a:lvl4pPr>
            <a:lvl5pPr>
              <a:defRPr sz="700"/>
            </a:lvl5pPr>
          </a:lstStyle>
          <a:p>
            <a:pPr lvl="0"/>
            <a:r>
              <a:rPr lang="en-US"/>
              <a:t>Click to edit Master text styles</a:t>
            </a:r>
          </a:p>
          <a:p>
            <a:pPr lvl="1"/>
            <a:r>
              <a:rPr lang="en-US"/>
              <a:t>Second level</a:t>
            </a:r>
          </a:p>
        </p:txBody>
      </p:sp>
      <p:sp>
        <p:nvSpPr>
          <p:cNvPr id="5" name="Text Placeholder 4">
            <a:extLst>
              <a:ext uri="{FF2B5EF4-FFF2-40B4-BE49-F238E27FC236}">
                <a16:creationId xmlns:a16="http://schemas.microsoft.com/office/drawing/2014/main" id="{C9FEC956-96EA-4090-9FEE-22572C67B087}"/>
              </a:ext>
            </a:extLst>
          </p:cNvPr>
          <p:cNvSpPr>
            <a:spLocks noGrp="1"/>
          </p:cNvSpPr>
          <p:nvPr>
            <p:ph type="body" sz="quarter" idx="3"/>
          </p:nvPr>
        </p:nvSpPr>
        <p:spPr>
          <a:xfrm>
            <a:off x="4467010" y="1690688"/>
            <a:ext cx="3245578" cy="646428"/>
          </a:xfrm>
        </p:spPr>
        <p:txBody>
          <a:bodyPr anchor="b">
            <a:noAutofit/>
          </a:bodyPr>
          <a:lstStyle>
            <a:lvl1pPr marL="0" indent="0" algn="ctr">
              <a:lnSpc>
                <a:spcPct val="110000"/>
              </a:lnSpc>
              <a:spcBef>
                <a:spcPts val="0"/>
              </a:spcBef>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EF02E72-B9BD-4FFF-A35E-1DF180BB7AEB}"/>
              </a:ext>
            </a:extLst>
          </p:cNvPr>
          <p:cNvSpPr>
            <a:spLocks noGrp="1"/>
          </p:cNvSpPr>
          <p:nvPr>
            <p:ph sz="quarter" idx="4"/>
          </p:nvPr>
        </p:nvSpPr>
        <p:spPr>
          <a:xfrm>
            <a:off x="4467010" y="2550949"/>
            <a:ext cx="3245578" cy="3684588"/>
          </a:xfrm>
        </p:spPr>
        <p:txBody>
          <a:bodyPr/>
          <a:lstStyle>
            <a:lvl1pPr>
              <a:spcBef>
                <a:spcPts val="1000"/>
              </a:spcBef>
              <a:defRPr sz="1200">
                <a:solidFill>
                  <a:schemeClr val="bg1"/>
                </a:solidFill>
              </a:defRPr>
            </a:lvl1pPr>
            <a:lvl2pPr>
              <a:defRPr sz="1200">
                <a:solidFill>
                  <a:schemeClr val="bg1"/>
                </a:solidFill>
              </a:defRPr>
            </a:lvl2pPr>
            <a:lvl3pPr>
              <a:defRPr sz="900"/>
            </a:lvl3pPr>
            <a:lvl4pPr>
              <a:defRPr sz="700"/>
            </a:lvl4pPr>
            <a:lvl5pPr>
              <a:defRPr sz="700"/>
            </a:lvl5pPr>
          </a:lstStyle>
          <a:p>
            <a:pPr lvl="0"/>
            <a:r>
              <a:rPr lang="en-US"/>
              <a:t>Click to edit Master text styles</a:t>
            </a:r>
          </a:p>
          <a:p>
            <a:pPr lvl="1"/>
            <a:r>
              <a:rPr lang="en-US"/>
              <a:t>Second level</a:t>
            </a:r>
          </a:p>
        </p:txBody>
      </p:sp>
      <p:sp>
        <p:nvSpPr>
          <p:cNvPr id="20" name="Text Placeholder 2">
            <a:extLst>
              <a:ext uri="{FF2B5EF4-FFF2-40B4-BE49-F238E27FC236}">
                <a16:creationId xmlns:a16="http://schemas.microsoft.com/office/drawing/2014/main" id="{BED97302-524A-43F5-9156-580F1AA3B6E3}"/>
              </a:ext>
            </a:extLst>
          </p:cNvPr>
          <p:cNvSpPr>
            <a:spLocks noGrp="1"/>
          </p:cNvSpPr>
          <p:nvPr>
            <p:ph type="body" idx="13"/>
          </p:nvPr>
        </p:nvSpPr>
        <p:spPr>
          <a:xfrm>
            <a:off x="8241436" y="1690688"/>
            <a:ext cx="3328562" cy="646428"/>
          </a:xfrm>
        </p:spPr>
        <p:txBody>
          <a:bodyPr anchor="b">
            <a:noAutofit/>
          </a:bodyPr>
          <a:lstStyle>
            <a:lvl1pPr marL="0" indent="0" algn="ctr">
              <a:lnSpc>
                <a:spcPct val="110000"/>
              </a:lnSpc>
              <a:spcBef>
                <a:spcPts val="0"/>
              </a:spcBef>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Content Placeholder 3">
            <a:extLst>
              <a:ext uri="{FF2B5EF4-FFF2-40B4-BE49-F238E27FC236}">
                <a16:creationId xmlns:a16="http://schemas.microsoft.com/office/drawing/2014/main" id="{7A781719-5610-4452-A81D-155564F634FF}"/>
              </a:ext>
            </a:extLst>
          </p:cNvPr>
          <p:cNvSpPr>
            <a:spLocks noGrp="1"/>
          </p:cNvSpPr>
          <p:nvPr>
            <p:ph sz="half" idx="14"/>
          </p:nvPr>
        </p:nvSpPr>
        <p:spPr>
          <a:xfrm>
            <a:off x="8241436" y="2550949"/>
            <a:ext cx="3328562" cy="3684588"/>
          </a:xfrm>
        </p:spPr>
        <p:txBody>
          <a:bodyPr/>
          <a:lstStyle>
            <a:lvl1pPr>
              <a:spcBef>
                <a:spcPts val="1000"/>
              </a:spcBef>
              <a:defRPr sz="1200">
                <a:solidFill>
                  <a:schemeClr val="bg1"/>
                </a:solidFill>
              </a:defRPr>
            </a:lvl1pPr>
            <a:lvl2pPr>
              <a:defRPr sz="1200">
                <a:solidFill>
                  <a:schemeClr val="bg1"/>
                </a:solidFill>
              </a:defRPr>
            </a:lvl2pPr>
            <a:lvl3pPr>
              <a:defRPr sz="900"/>
            </a:lvl3pPr>
            <a:lvl4pPr>
              <a:defRPr sz="700"/>
            </a:lvl4pPr>
            <a:lvl5pPr>
              <a:defRPr sz="700"/>
            </a:lvl5pPr>
          </a:lstStyle>
          <a:p>
            <a:pPr lvl="0"/>
            <a:r>
              <a:rPr lang="en-US"/>
              <a:t>Click to edit Master text styles</a:t>
            </a:r>
          </a:p>
          <a:p>
            <a:pPr lvl="1"/>
            <a:r>
              <a:rPr lang="en-US"/>
              <a:t>Second level</a:t>
            </a:r>
          </a:p>
        </p:txBody>
      </p:sp>
      <p:sp>
        <p:nvSpPr>
          <p:cNvPr id="10" name="Title 10">
            <a:extLst>
              <a:ext uri="{FF2B5EF4-FFF2-40B4-BE49-F238E27FC236}">
                <a16:creationId xmlns:a16="http://schemas.microsoft.com/office/drawing/2014/main" id="{9696F837-6724-1E43-B5C0-ED557BEB419F}"/>
              </a:ext>
            </a:extLst>
          </p:cNvPr>
          <p:cNvSpPr>
            <a:spLocks noGrp="1"/>
          </p:cNvSpPr>
          <p:nvPr>
            <p:ph type="title"/>
          </p:nvPr>
        </p:nvSpPr>
        <p:spPr>
          <a:xfrm>
            <a:off x="838200" y="365125"/>
            <a:ext cx="10515600" cy="1325563"/>
          </a:xfrm>
        </p:spPr>
        <p:txBody>
          <a:bodyPr/>
          <a:lstStyle>
            <a:lvl1pPr>
              <a:defRPr>
                <a:solidFill>
                  <a:schemeClr val="bg2"/>
                </a:solidFill>
              </a:defRPr>
            </a:lvl1pPr>
          </a:lstStyle>
          <a:p>
            <a:r>
              <a:rPr lang="en-US"/>
              <a:t>Click to edit Master title style</a:t>
            </a:r>
          </a:p>
        </p:txBody>
      </p:sp>
      <p:pic>
        <p:nvPicPr>
          <p:cNvPr id="11" name="Picture 10">
            <a:extLst>
              <a:ext uri="{FF2B5EF4-FFF2-40B4-BE49-F238E27FC236}">
                <a16:creationId xmlns:a16="http://schemas.microsoft.com/office/drawing/2014/main" id="{F69554D4-0F08-C54D-8FF6-B331C18A056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626472" y="6410325"/>
            <a:ext cx="426685" cy="314324"/>
          </a:xfrm>
          <a:prstGeom prst="rect">
            <a:avLst/>
          </a:prstGeom>
        </p:spPr>
      </p:pic>
    </p:spTree>
    <p:extLst>
      <p:ext uri="{BB962C8B-B14F-4D97-AF65-F5344CB8AC3E}">
        <p14:creationId xmlns:p14="http://schemas.microsoft.com/office/powerpoint/2010/main" val="220829511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1_Four Column Layout">
    <p:bg>
      <p:bgPr>
        <a:solidFill>
          <a:schemeClr val="tx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DD41316-53A3-4F6A-896D-FD1DB74B72CC}"/>
              </a:ext>
            </a:extLst>
          </p:cNvPr>
          <p:cNvSpPr>
            <a:spLocks noGrp="1"/>
          </p:cNvSpPr>
          <p:nvPr>
            <p:ph type="body" idx="1"/>
          </p:nvPr>
        </p:nvSpPr>
        <p:spPr>
          <a:xfrm>
            <a:off x="619125" y="1946307"/>
            <a:ext cx="2552629" cy="646428"/>
          </a:xfrm>
        </p:spPr>
        <p:txBody>
          <a:bodyPr anchor="b">
            <a:noAutofit/>
          </a:bodyPr>
          <a:lstStyle>
            <a:lvl1pPr marL="0" indent="0" algn="ctr">
              <a:lnSpc>
                <a:spcPct val="110000"/>
              </a:lnSpc>
              <a:spcBef>
                <a:spcPts val="0"/>
              </a:spcBef>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0C0A368-A645-4F6B-BA0B-B70F139E245B}"/>
              </a:ext>
            </a:extLst>
          </p:cNvPr>
          <p:cNvSpPr>
            <a:spLocks noGrp="1"/>
          </p:cNvSpPr>
          <p:nvPr>
            <p:ph sz="half" idx="2"/>
          </p:nvPr>
        </p:nvSpPr>
        <p:spPr>
          <a:xfrm>
            <a:off x="619125" y="2643730"/>
            <a:ext cx="2552629" cy="3684588"/>
          </a:xfrm>
        </p:spPr>
        <p:txBody>
          <a:bodyPr/>
          <a:lstStyle>
            <a:lvl1pPr marL="103188" indent="-103188">
              <a:spcBef>
                <a:spcPts val="800"/>
              </a:spcBef>
              <a:defRPr sz="1200">
                <a:solidFill>
                  <a:schemeClr val="bg1"/>
                </a:solidFill>
              </a:defRPr>
            </a:lvl1pPr>
            <a:lvl2pPr marL="212725" indent="-98425">
              <a:spcBef>
                <a:spcPts val="600"/>
              </a:spcBef>
              <a:defRPr sz="1200">
                <a:solidFill>
                  <a:schemeClr val="bg1"/>
                </a:solidFill>
              </a:defRPr>
            </a:lvl2pPr>
            <a:lvl3pPr>
              <a:defRPr sz="900"/>
            </a:lvl3pPr>
            <a:lvl4pPr>
              <a:defRPr sz="700"/>
            </a:lvl4pPr>
            <a:lvl5pPr>
              <a:defRPr sz="700"/>
            </a:lvl5pPr>
          </a:lstStyle>
          <a:p>
            <a:pPr lvl="0"/>
            <a:r>
              <a:rPr lang="en-US"/>
              <a:t>Click to edit Master text styles</a:t>
            </a:r>
          </a:p>
          <a:p>
            <a:pPr lvl="1"/>
            <a:r>
              <a:rPr lang="en-US"/>
              <a:t>Second level</a:t>
            </a:r>
          </a:p>
        </p:txBody>
      </p:sp>
      <p:sp>
        <p:nvSpPr>
          <p:cNvPr id="5" name="Text Placeholder 4">
            <a:extLst>
              <a:ext uri="{FF2B5EF4-FFF2-40B4-BE49-F238E27FC236}">
                <a16:creationId xmlns:a16="http://schemas.microsoft.com/office/drawing/2014/main" id="{C9FEC956-96EA-4090-9FEE-22572C67B087}"/>
              </a:ext>
            </a:extLst>
          </p:cNvPr>
          <p:cNvSpPr>
            <a:spLocks noGrp="1"/>
          </p:cNvSpPr>
          <p:nvPr>
            <p:ph type="body" sz="quarter" idx="3"/>
          </p:nvPr>
        </p:nvSpPr>
        <p:spPr>
          <a:xfrm>
            <a:off x="3461925" y="1946307"/>
            <a:ext cx="2488990" cy="646428"/>
          </a:xfrm>
        </p:spPr>
        <p:txBody>
          <a:bodyPr anchor="b">
            <a:noAutofit/>
          </a:bodyPr>
          <a:lstStyle>
            <a:lvl1pPr marL="0" indent="0" algn="ctr">
              <a:lnSpc>
                <a:spcPct val="110000"/>
              </a:lnSpc>
              <a:spcBef>
                <a:spcPts val="0"/>
              </a:spcBef>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EF02E72-B9BD-4FFF-A35E-1DF180BB7AEB}"/>
              </a:ext>
            </a:extLst>
          </p:cNvPr>
          <p:cNvSpPr>
            <a:spLocks noGrp="1"/>
          </p:cNvSpPr>
          <p:nvPr>
            <p:ph sz="quarter" idx="4"/>
          </p:nvPr>
        </p:nvSpPr>
        <p:spPr>
          <a:xfrm>
            <a:off x="3461925" y="2643730"/>
            <a:ext cx="2488990" cy="3684588"/>
          </a:xfrm>
        </p:spPr>
        <p:txBody>
          <a:bodyPr/>
          <a:lstStyle>
            <a:lvl1pPr>
              <a:spcBef>
                <a:spcPts val="1000"/>
              </a:spcBef>
              <a:defRPr sz="1200">
                <a:solidFill>
                  <a:schemeClr val="bg1"/>
                </a:solidFill>
              </a:defRPr>
            </a:lvl1pPr>
            <a:lvl2pPr>
              <a:defRPr sz="1200">
                <a:solidFill>
                  <a:schemeClr val="bg1"/>
                </a:solidFill>
              </a:defRPr>
            </a:lvl2pPr>
            <a:lvl3pPr>
              <a:defRPr sz="900"/>
            </a:lvl3pPr>
            <a:lvl4pPr>
              <a:defRPr sz="700"/>
            </a:lvl4pPr>
            <a:lvl5pPr>
              <a:defRPr sz="700"/>
            </a:lvl5pPr>
          </a:lstStyle>
          <a:p>
            <a:pPr lvl="0"/>
            <a:r>
              <a:rPr lang="en-US"/>
              <a:t>Click to edit Master text styles</a:t>
            </a:r>
          </a:p>
          <a:p>
            <a:pPr lvl="1"/>
            <a:r>
              <a:rPr lang="en-US"/>
              <a:t>Second level</a:t>
            </a:r>
          </a:p>
        </p:txBody>
      </p:sp>
      <p:sp>
        <p:nvSpPr>
          <p:cNvPr id="11" name="Title 10">
            <a:extLst>
              <a:ext uri="{FF2B5EF4-FFF2-40B4-BE49-F238E27FC236}">
                <a16:creationId xmlns:a16="http://schemas.microsoft.com/office/drawing/2014/main" id="{106BB84B-0AF4-4A6B-9683-AF29BBDA45D3}"/>
              </a:ext>
            </a:extLst>
          </p:cNvPr>
          <p:cNvSpPr>
            <a:spLocks noGrp="1"/>
          </p:cNvSpPr>
          <p:nvPr>
            <p:ph type="title"/>
          </p:nvPr>
        </p:nvSpPr>
        <p:spPr/>
        <p:txBody>
          <a:bodyPr/>
          <a:lstStyle>
            <a:lvl1pPr>
              <a:defRPr>
                <a:solidFill>
                  <a:schemeClr val="bg2"/>
                </a:solidFill>
              </a:defRPr>
            </a:lvl1pPr>
          </a:lstStyle>
          <a:p>
            <a:r>
              <a:rPr lang="en-US"/>
              <a:t>Click to edit Master title style</a:t>
            </a:r>
          </a:p>
        </p:txBody>
      </p:sp>
      <p:sp>
        <p:nvSpPr>
          <p:cNvPr id="20" name="Text Placeholder 2">
            <a:extLst>
              <a:ext uri="{FF2B5EF4-FFF2-40B4-BE49-F238E27FC236}">
                <a16:creationId xmlns:a16="http://schemas.microsoft.com/office/drawing/2014/main" id="{BED97302-524A-43F5-9156-580F1AA3B6E3}"/>
              </a:ext>
            </a:extLst>
          </p:cNvPr>
          <p:cNvSpPr>
            <a:spLocks noGrp="1"/>
          </p:cNvSpPr>
          <p:nvPr>
            <p:ph type="body" idx="13"/>
          </p:nvPr>
        </p:nvSpPr>
        <p:spPr>
          <a:xfrm>
            <a:off x="6241086" y="1946307"/>
            <a:ext cx="2552629" cy="646428"/>
          </a:xfrm>
        </p:spPr>
        <p:txBody>
          <a:bodyPr anchor="b">
            <a:noAutofit/>
          </a:bodyPr>
          <a:lstStyle>
            <a:lvl1pPr marL="0" indent="0" algn="ctr">
              <a:lnSpc>
                <a:spcPct val="110000"/>
              </a:lnSpc>
              <a:spcBef>
                <a:spcPts val="0"/>
              </a:spcBef>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Content Placeholder 3">
            <a:extLst>
              <a:ext uri="{FF2B5EF4-FFF2-40B4-BE49-F238E27FC236}">
                <a16:creationId xmlns:a16="http://schemas.microsoft.com/office/drawing/2014/main" id="{7A781719-5610-4452-A81D-155564F634FF}"/>
              </a:ext>
            </a:extLst>
          </p:cNvPr>
          <p:cNvSpPr>
            <a:spLocks noGrp="1"/>
          </p:cNvSpPr>
          <p:nvPr>
            <p:ph sz="half" idx="14"/>
          </p:nvPr>
        </p:nvSpPr>
        <p:spPr>
          <a:xfrm>
            <a:off x="6241086" y="2643730"/>
            <a:ext cx="2552629" cy="3684588"/>
          </a:xfrm>
        </p:spPr>
        <p:txBody>
          <a:bodyPr/>
          <a:lstStyle>
            <a:lvl1pPr>
              <a:spcBef>
                <a:spcPts val="1000"/>
              </a:spcBef>
              <a:defRPr sz="1200">
                <a:solidFill>
                  <a:schemeClr val="bg1"/>
                </a:solidFill>
              </a:defRPr>
            </a:lvl1pPr>
            <a:lvl2pPr>
              <a:defRPr sz="1200">
                <a:solidFill>
                  <a:schemeClr val="bg1"/>
                </a:solidFill>
              </a:defRPr>
            </a:lvl2pPr>
            <a:lvl3pPr>
              <a:defRPr sz="900"/>
            </a:lvl3pPr>
            <a:lvl4pPr>
              <a:defRPr sz="700"/>
            </a:lvl4pPr>
            <a:lvl5pPr>
              <a:defRPr sz="700"/>
            </a:lvl5pPr>
          </a:lstStyle>
          <a:p>
            <a:pPr lvl="0"/>
            <a:r>
              <a:rPr lang="en-US"/>
              <a:t>Click to edit Master text styles</a:t>
            </a:r>
          </a:p>
          <a:p>
            <a:pPr lvl="1"/>
            <a:r>
              <a:rPr lang="en-US"/>
              <a:t>Second level</a:t>
            </a:r>
          </a:p>
        </p:txBody>
      </p:sp>
      <p:sp>
        <p:nvSpPr>
          <p:cNvPr id="22" name="Text Placeholder 4">
            <a:extLst>
              <a:ext uri="{FF2B5EF4-FFF2-40B4-BE49-F238E27FC236}">
                <a16:creationId xmlns:a16="http://schemas.microsoft.com/office/drawing/2014/main" id="{2F0F302A-9E61-4FD8-97CA-7B55613EB2CC}"/>
              </a:ext>
            </a:extLst>
          </p:cNvPr>
          <p:cNvSpPr>
            <a:spLocks noGrp="1"/>
          </p:cNvSpPr>
          <p:nvPr>
            <p:ph type="body" sz="quarter" idx="15"/>
          </p:nvPr>
        </p:nvSpPr>
        <p:spPr>
          <a:xfrm>
            <a:off x="9083885" y="1946307"/>
            <a:ext cx="2488990" cy="646428"/>
          </a:xfrm>
        </p:spPr>
        <p:txBody>
          <a:bodyPr anchor="b">
            <a:noAutofit/>
          </a:bodyPr>
          <a:lstStyle>
            <a:lvl1pPr marL="0" indent="0" algn="ctr">
              <a:lnSpc>
                <a:spcPct val="110000"/>
              </a:lnSpc>
              <a:spcBef>
                <a:spcPts val="0"/>
              </a:spcBef>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Content Placeholder 5">
            <a:extLst>
              <a:ext uri="{FF2B5EF4-FFF2-40B4-BE49-F238E27FC236}">
                <a16:creationId xmlns:a16="http://schemas.microsoft.com/office/drawing/2014/main" id="{28C7299F-A0F8-4010-ADBF-A4F0FAE1C225}"/>
              </a:ext>
            </a:extLst>
          </p:cNvPr>
          <p:cNvSpPr>
            <a:spLocks noGrp="1"/>
          </p:cNvSpPr>
          <p:nvPr>
            <p:ph sz="quarter" idx="16"/>
          </p:nvPr>
        </p:nvSpPr>
        <p:spPr>
          <a:xfrm>
            <a:off x="9083885" y="2643730"/>
            <a:ext cx="2488990" cy="3684588"/>
          </a:xfrm>
        </p:spPr>
        <p:txBody>
          <a:bodyPr/>
          <a:lstStyle>
            <a:lvl1pPr>
              <a:spcBef>
                <a:spcPts val="1000"/>
              </a:spcBef>
              <a:defRPr sz="1200">
                <a:solidFill>
                  <a:schemeClr val="bg1"/>
                </a:solidFill>
              </a:defRPr>
            </a:lvl1pPr>
            <a:lvl2pPr>
              <a:defRPr sz="1200">
                <a:solidFill>
                  <a:schemeClr val="bg1"/>
                </a:solidFill>
              </a:defRPr>
            </a:lvl2pPr>
            <a:lvl3pPr>
              <a:defRPr sz="900"/>
            </a:lvl3pPr>
            <a:lvl4pPr>
              <a:defRPr sz="700"/>
            </a:lvl4pPr>
            <a:lvl5pPr>
              <a:defRPr sz="700"/>
            </a:lvl5pPr>
          </a:lstStyle>
          <a:p>
            <a:pPr lvl="0"/>
            <a:r>
              <a:rPr lang="en-US"/>
              <a:t>Click to edit Master text styles</a:t>
            </a:r>
          </a:p>
          <a:p>
            <a:pPr lvl="1"/>
            <a:r>
              <a:rPr lang="en-US"/>
              <a:t>Second level</a:t>
            </a:r>
          </a:p>
        </p:txBody>
      </p:sp>
      <p:pic>
        <p:nvPicPr>
          <p:cNvPr id="13" name="Picture 12">
            <a:extLst>
              <a:ext uri="{FF2B5EF4-FFF2-40B4-BE49-F238E27FC236}">
                <a16:creationId xmlns:a16="http://schemas.microsoft.com/office/drawing/2014/main" id="{A73D345E-2D8B-D54E-824F-93E35427C5E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626472" y="6410325"/>
            <a:ext cx="426685" cy="314324"/>
          </a:xfrm>
          <a:prstGeom prst="rect">
            <a:avLst/>
          </a:prstGeom>
        </p:spPr>
      </p:pic>
    </p:spTree>
    <p:extLst>
      <p:ext uri="{BB962C8B-B14F-4D97-AF65-F5344CB8AC3E}">
        <p14:creationId xmlns:p14="http://schemas.microsoft.com/office/powerpoint/2010/main" val="186954857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1_Five Column Layout">
    <p:bg>
      <p:bgPr>
        <a:solidFill>
          <a:schemeClr val="tx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DD41316-53A3-4F6A-896D-FD1DB74B72CC}"/>
              </a:ext>
            </a:extLst>
          </p:cNvPr>
          <p:cNvSpPr>
            <a:spLocks noGrp="1"/>
          </p:cNvSpPr>
          <p:nvPr>
            <p:ph type="body" idx="1"/>
          </p:nvPr>
        </p:nvSpPr>
        <p:spPr>
          <a:xfrm>
            <a:off x="619126" y="1825547"/>
            <a:ext cx="1908174" cy="646428"/>
          </a:xfrm>
        </p:spPr>
        <p:txBody>
          <a:bodyPr anchor="b">
            <a:noAutofit/>
          </a:bodyPr>
          <a:lstStyle>
            <a:lvl1pPr marL="0" indent="0" algn="ctr">
              <a:lnSpc>
                <a:spcPct val="110000"/>
              </a:lnSpc>
              <a:spcBef>
                <a:spcPts val="0"/>
              </a:spcBef>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0C0A368-A645-4F6B-BA0B-B70F139E245B}"/>
              </a:ext>
            </a:extLst>
          </p:cNvPr>
          <p:cNvSpPr>
            <a:spLocks noGrp="1"/>
          </p:cNvSpPr>
          <p:nvPr>
            <p:ph sz="half" idx="2"/>
          </p:nvPr>
        </p:nvSpPr>
        <p:spPr>
          <a:xfrm>
            <a:off x="619126" y="2671294"/>
            <a:ext cx="1908174" cy="3327653"/>
          </a:xfrm>
        </p:spPr>
        <p:txBody>
          <a:bodyPr/>
          <a:lstStyle>
            <a:lvl1pPr marL="103188" indent="-103188">
              <a:spcBef>
                <a:spcPts val="800"/>
              </a:spcBef>
              <a:defRPr sz="1200">
                <a:solidFill>
                  <a:schemeClr val="bg1"/>
                </a:solidFill>
              </a:defRPr>
            </a:lvl1pPr>
            <a:lvl2pPr marL="200025" indent="-95250">
              <a:spcBef>
                <a:spcPts val="600"/>
              </a:spcBef>
              <a:defRPr sz="1200">
                <a:solidFill>
                  <a:schemeClr val="bg1"/>
                </a:solidFill>
              </a:defRPr>
            </a:lvl2pPr>
            <a:lvl3pPr>
              <a:defRPr sz="900"/>
            </a:lvl3pPr>
            <a:lvl4pPr>
              <a:defRPr sz="700"/>
            </a:lvl4pPr>
            <a:lvl5pPr>
              <a:defRPr sz="700"/>
            </a:lvl5pPr>
          </a:lstStyle>
          <a:p>
            <a:pPr lvl="0"/>
            <a:r>
              <a:rPr lang="en-US"/>
              <a:t>Click to edit Master text styles</a:t>
            </a:r>
          </a:p>
          <a:p>
            <a:pPr lvl="1"/>
            <a:r>
              <a:rPr lang="en-US"/>
              <a:t>Second level</a:t>
            </a:r>
          </a:p>
        </p:txBody>
      </p:sp>
      <p:sp>
        <p:nvSpPr>
          <p:cNvPr id="11" name="Title 10">
            <a:extLst>
              <a:ext uri="{FF2B5EF4-FFF2-40B4-BE49-F238E27FC236}">
                <a16:creationId xmlns:a16="http://schemas.microsoft.com/office/drawing/2014/main" id="{106BB84B-0AF4-4A6B-9683-AF29BBDA45D3}"/>
              </a:ext>
            </a:extLst>
          </p:cNvPr>
          <p:cNvSpPr>
            <a:spLocks noGrp="1"/>
          </p:cNvSpPr>
          <p:nvPr>
            <p:ph type="title"/>
          </p:nvPr>
        </p:nvSpPr>
        <p:spPr/>
        <p:txBody>
          <a:bodyPr/>
          <a:lstStyle>
            <a:lvl1pPr>
              <a:defRPr>
                <a:solidFill>
                  <a:schemeClr val="bg2"/>
                </a:solidFill>
              </a:defRPr>
            </a:lvl1pPr>
          </a:lstStyle>
          <a:p>
            <a:r>
              <a:rPr lang="en-US"/>
              <a:t>Click to edit Master title style</a:t>
            </a:r>
          </a:p>
        </p:txBody>
      </p:sp>
      <p:sp>
        <p:nvSpPr>
          <p:cNvPr id="29" name="Text Placeholder 2">
            <a:extLst>
              <a:ext uri="{FF2B5EF4-FFF2-40B4-BE49-F238E27FC236}">
                <a16:creationId xmlns:a16="http://schemas.microsoft.com/office/drawing/2014/main" id="{4283118F-B3CA-43FB-9BEB-D895895D8F42}"/>
              </a:ext>
            </a:extLst>
          </p:cNvPr>
          <p:cNvSpPr>
            <a:spLocks noGrp="1"/>
          </p:cNvSpPr>
          <p:nvPr>
            <p:ph type="body" idx="13"/>
          </p:nvPr>
        </p:nvSpPr>
        <p:spPr>
          <a:xfrm>
            <a:off x="2916198" y="1825547"/>
            <a:ext cx="1908174" cy="646428"/>
          </a:xfrm>
        </p:spPr>
        <p:txBody>
          <a:bodyPr anchor="b">
            <a:noAutofit/>
          </a:bodyPr>
          <a:lstStyle>
            <a:lvl1pPr marL="0" indent="0" algn="ctr">
              <a:lnSpc>
                <a:spcPct val="110000"/>
              </a:lnSpc>
              <a:spcBef>
                <a:spcPts val="0"/>
              </a:spcBef>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Content Placeholder 3">
            <a:extLst>
              <a:ext uri="{FF2B5EF4-FFF2-40B4-BE49-F238E27FC236}">
                <a16:creationId xmlns:a16="http://schemas.microsoft.com/office/drawing/2014/main" id="{E6D4BBC8-F4BA-4988-BCF2-CA9EF0721C85}"/>
              </a:ext>
            </a:extLst>
          </p:cNvPr>
          <p:cNvSpPr>
            <a:spLocks noGrp="1"/>
          </p:cNvSpPr>
          <p:nvPr>
            <p:ph sz="half" idx="14"/>
          </p:nvPr>
        </p:nvSpPr>
        <p:spPr>
          <a:xfrm>
            <a:off x="2916198" y="2671294"/>
            <a:ext cx="1908174" cy="3327653"/>
          </a:xfrm>
        </p:spPr>
        <p:txBody>
          <a:bodyPr/>
          <a:lstStyle>
            <a:lvl1pPr marL="103188" indent="-103188">
              <a:spcBef>
                <a:spcPts val="800"/>
              </a:spcBef>
              <a:defRPr sz="1200">
                <a:solidFill>
                  <a:schemeClr val="bg1"/>
                </a:solidFill>
              </a:defRPr>
            </a:lvl1pPr>
            <a:lvl2pPr marL="200025" indent="-95250">
              <a:spcBef>
                <a:spcPts val="600"/>
              </a:spcBef>
              <a:defRPr sz="1200">
                <a:solidFill>
                  <a:schemeClr val="bg1"/>
                </a:solidFill>
              </a:defRPr>
            </a:lvl2pPr>
            <a:lvl3pPr>
              <a:defRPr sz="900"/>
            </a:lvl3pPr>
            <a:lvl4pPr>
              <a:defRPr sz="700"/>
            </a:lvl4pPr>
            <a:lvl5pPr>
              <a:defRPr sz="700"/>
            </a:lvl5pPr>
          </a:lstStyle>
          <a:p>
            <a:pPr lvl="0"/>
            <a:r>
              <a:rPr lang="en-US"/>
              <a:t>Click to edit Master text styles</a:t>
            </a:r>
          </a:p>
          <a:p>
            <a:pPr lvl="1"/>
            <a:r>
              <a:rPr lang="en-US"/>
              <a:t>Second level</a:t>
            </a:r>
          </a:p>
        </p:txBody>
      </p:sp>
      <p:sp>
        <p:nvSpPr>
          <p:cNvPr id="31" name="Text Placeholder 2">
            <a:extLst>
              <a:ext uri="{FF2B5EF4-FFF2-40B4-BE49-F238E27FC236}">
                <a16:creationId xmlns:a16="http://schemas.microsoft.com/office/drawing/2014/main" id="{670C0570-2B75-434B-90E8-690549319BAA}"/>
              </a:ext>
            </a:extLst>
          </p:cNvPr>
          <p:cNvSpPr>
            <a:spLocks noGrp="1"/>
          </p:cNvSpPr>
          <p:nvPr>
            <p:ph type="body" idx="15"/>
          </p:nvPr>
        </p:nvSpPr>
        <p:spPr>
          <a:xfrm>
            <a:off x="5165698" y="1825547"/>
            <a:ext cx="1908174" cy="646428"/>
          </a:xfrm>
        </p:spPr>
        <p:txBody>
          <a:bodyPr anchor="b">
            <a:noAutofit/>
          </a:bodyPr>
          <a:lstStyle>
            <a:lvl1pPr marL="0" indent="0" algn="ctr">
              <a:lnSpc>
                <a:spcPct val="110000"/>
              </a:lnSpc>
              <a:spcBef>
                <a:spcPts val="0"/>
              </a:spcBef>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2" name="Content Placeholder 3">
            <a:extLst>
              <a:ext uri="{FF2B5EF4-FFF2-40B4-BE49-F238E27FC236}">
                <a16:creationId xmlns:a16="http://schemas.microsoft.com/office/drawing/2014/main" id="{09E8CBB1-344E-4FC4-B8D0-63837ED0CD42}"/>
              </a:ext>
            </a:extLst>
          </p:cNvPr>
          <p:cNvSpPr>
            <a:spLocks noGrp="1"/>
          </p:cNvSpPr>
          <p:nvPr>
            <p:ph sz="half" idx="16"/>
          </p:nvPr>
        </p:nvSpPr>
        <p:spPr>
          <a:xfrm>
            <a:off x="5165698" y="2671294"/>
            <a:ext cx="1908174" cy="3327653"/>
          </a:xfrm>
        </p:spPr>
        <p:txBody>
          <a:bodyPr/>
          <a:lstStyle>
            <a:lvl1pPr marL="103188" indent="-103188">
              <a:spcBef>
                <a:spcPts val="800"/>
              </a:spcBef>
              <a:defRPr sz="1200">
                <a:solidFill>
                  <a:schemeClr val="bg1"/>
                </a:solidFill>
              </a:defRPr>
            </a:lvl1pPr>
            <a:lvl2pPr marL="200025" indent="-95250">
              <a:spcBef>
                <a:spcPts val="600"/>
              </a:spcBef>
              <a:defRPr sz="1200">
                <a:solidFill>
                  <a:schemeClr val="bg1"/>
                </a:solidFill>
              </a:defRPr>
            </a:lvl2pPr>
            <a:lvl3pPr>
              <a:defRPr sz="900"/>
            </a:lvl3pPr>
            <a:lvl4pPr>
              <a:defRPr sz="700"/>
            </a:lvl4pPr>
            <a:lvl5pPr>
              <a:defRPr sz="700"/>
            </a:lvl5pPr>
          </a:lstStyle>
          <a:p>
            <a:pPr lvl="0"/>
            <a:r>
              <a:rPr lang="en-US"/>
              <a:t>Click to edit Master text styles</a:t>
            </a:r>
          </a:p>
          <a:p>
            <a:pPr lvl="1"/>
            <a:r>
              <a:rPr lang="en-US"/>
              <a:t>Second level</a:t>
            </a:r>
          </a:p>
        </p:txBody>
      </p:sp>
      <p:sp>
        <p:nvSpPr>
          <p:cNvPr id="33" name="Text Placeholder 2">
            <a:extLst>
              <a:ext uri="{FF2B5EF4-FFF2-40B4-BE49-F238E27FC236}">
                <a16:creationId xmlns:a16="http://schemas.microsoft.com/office/drawing/2014/main" id="{F088621B-F6A9-476F-AD14-C64823BE02EB}"/>
              </a:ext>
            </a:extLst>
          </p:cNvPr>
          <p:cNvSpPr>
            <a:spLocks noGrp="1"/>
          </p:cNvSpPr>
          <p:nvPr>
            <p:ph type="body" idx="17"/>
          </p:nvPr>
        </p:nvSpPr>
        <p:spPr>
          <a:xfrm>
            <a:off x="7462771" y="1825547"/>
            <a:ext cx="1908174" cy="646428"/>
          </a:xfrm>
        </p:spPr>
        <p:txBody>
          <a:bodyPr anchor="b">
            <a:noAutofit/>
          </a:bodyPr>
          <a:lstStyle>
            <a:lvl1pPr marL="0" indent="0" algn="ctr">
              <a:lnSpc>
                <a:spcPct val="110000"/>
              </a:lnSpc>
              <a:spcBef>
                <a:spcPts val="0"/>
              </a:spcBef>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4" name="Content Placeholder 3">
            <a:extLst>
              <a:ext uri="{FF2B5EF4-FFF2-40B4-BE49-F238E27FC236}">
                <a16:creationId xmlns:a16="http://schemas.microsoft.com/office/drawing/2014/main" id="{B39C5CE6-EFDF-4DC3-BB8B-2D6855B746EB}"/>
              </a:ext>
            </a:extLst>
          </p:cNvPr>
          <p:cNvSpPr>
            <a:spLocks noGrp="1"/>
          </p:cNvSpPr>
          <p:nvPr>
            <p:ph sz="half" idx="18"/>
          </p:nvPr>
        </p:nvSpPr>
        <p:spPr>
          <a:xfrm>
            <a:off x="7462771" y="2671294"/>
            <a:ext cx="1908174" cy="3327653"/>
          </a:xfrm>
        </p:spPr>
        <p:txBody>
          <a:bodyPr/>
          <a:lstStyle>
            <a:lvl1pPr marL="103188" indent="-103188">
              <a:spcBef>
                <a:spcPts val="800"/>
              </a:spcBef>
              <a:defRPr sz="1200">
                <a:solidFill>
                  <a:schemeClr val="bg1"/>
                </a:solidFill>
              </a:defRPr>
            </a:lvl1pPr>
            <a:lvl2pPr marL="200025" indent="-95250">
              <a:spcBef>
                <a:spcPts val="600"/>
              </a:spcBef>
              <a:defRPr sz="1200">
                <a:solidFill>
                  <a:schemeClr val="bg1"/>
                </a:solidFill>
              </a:defRPr>
            </a:lvl2pPr>
            <a:lvl3pPr>
              <a:defRPr sz="900"/>
            </a:lvl3pPr>
            <a:lvl4pPr>
              <a:defRPr sz="700"/>
            </a:lvl4pPr>
            <a:lvl5pPr>
              <a:defRPr sz="700"/>
            </a:lvl5pPr>
          </a:lstStyle>
          <a:p>
            <a:pPr lvl="0"/>
            <a:r>
              <a:rPr lang="en-US"/>
              <a:t>Click to edit Master text styles</a:t>
            </a:r>
          </a:p>
          <a:p>
            <a:pPr lvl="1"/>
            <a:r>
              <a:rPr lang="en-US"/>
              <a:t>Second level</a:t>
            </a:r>
          </a:p>
        </p:txBody>
      </p:sp>
      <p:sp>
        <p:nvSpPr>
          <p:cNvPr id="35" name="Text Placeholder 2">
            <a:extLst>
              <a:ext uri="{FF2B5EF4-FFF2-40B4-BE49-F238E27FC236}">
                <a16:creationId xmlns:a16="http://schemas.microsoft.com/office/drawing/2014/main" id="{CDC2870F-5AE5-4C75-B81C-A6C4F482FB89}"/>
              </a:ext>
            </a:extLst>
          </p:cNvPr>
          <p:cNvSpPr>
            <a:spLocks noGrp="1"/>
          </p:cNvSpPr>
          <p:nvPr>
            <p:ph type="body" idx="19"/>
          </p:nvPr>
        </p:nvSpPr>
        <p:spPr>
          <a:xfrm>
            <a:off x="9714987" y="1825547"/>
            <a:ext cx="1908174" cy="646428"/>
          </a:xfrm>
        </p:spPr>
        <p:txBody>
          <a:bodyPr anchor="b">
            <a:noAutofit/>
          </a:bodyPr>
          <a:lstStyle>
            <a:lvl1pPr marL="0" indent="0" algn="ctr">
              <a:lnSpc>
                <a:spcPct val="110000"/>
              </a:lnSpc>
              <a:spcBef>
                <a:spcPts val="0"/>
              </a:spcBef>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6" name="Content Placeholder 3">
            <a:extLst>
              <a:ext uri="{FF2B5EF4-FFF2-40B4-BE49-F238E27FC236}">
                <a16:creationId xmlns:a16="http://schemas.microsoft.com/office/drawing/2014/main" id="{EDCC3C75-756C-4950-A73C-529DC9E3FA84}"/>
              </a:ext>
            </a:extLst>
          </p:cNvPr>
          <p:cNvSpPr>
            <a:spLocks noGrp="1"/>
          </p:cNvSpPr>
          <p:nvPr>
            <p:ph sz="half" idx="20"/>
          </p:nvPr>
        </p:nvSpPr>
        <p:spPr>
          <a:xfrm>
            <a:off x="9714987" y="2671294"/>
            <a:ext cx="1908174" cy="3327653"/>
          </a:xfrm>
        </p:spPr>
        <p:txBody>
          <a:bodyPr/>
          <a:lstStyle>
            <a:lvl1pPr marL="103188" indent="-103188">
              <a:spcBef>
                <a:spcPts val="800"/>
              </a:spcBef>
              <a:defRPr sz="1200">
                <a:solidFill>
                  <a:schemeClr val="bg1"/>
                </a:solidFill>
              </a:defRPr>
            </a:lvl1pPr>
            <a:lvl2pPr marL="200025" indent="-95250">
              <a:spcBef>
                <a:spcPts val="600"/>
              </a:spcBef>
              <a:defRPr sz="1200">
                <a:solidFill>
                  <a:schemeClr val="bg1"/>
                </a:solidFill>
              </a:defRPr>
            </a:lvl2pPr>
            <a:lvl3pPr>
              <a:defRPr sz="900"/>
            </a:lvl3pPr>
            <a:lvl4pPr>
              <a:defRPr sz="700"/>
            </a:lvl4pPr>
            <a:lvl5pPr>
              <a:defRPr sz="700"/>
            </a:lvl5pPr>
          </a:lstStyle>
          <a:p>
            <a:pPr lvl="0"/>
            <a:r>
              <a:rPr lang="en-US"/>
              <a:t>Click to edit Master text styles</a:t>
            </a:r>
          </a:p>
          <a:p>
            <a:pPr lvl="1"/>
            <a:r>
              <a:rPr lang="en-US"/>
              <a:t>Second level</a:t>
            </a:r>
          </a:p>
        </p:txBody>
      </p:sp>
      <p:pic>
        <p:nvPicPr>
          <p:cNvPr id="13" name="Picture 12">
            <a:extLst>
              <a:ext uri="{FF2B5EF4-FFF2-40B4-BE49-F238E27FC236}">
                <a16:creationId xmlns:a16="http://schemas.microsoft.com/office/drawing/2014/main" id="{91763D50-DDE7-0B4C-8387-128E2197D12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626472" y="6410325"/>
            <a:ext cx="426685" cy="314324"/>
          </a:xfrm>
          <a:prstGeom prst="rect">
            <a:avLst/>
          </a:prstGeom>
        </p:spPr>
      </p:pic>
    </p:spTree>
    <p:extLst>
      <p:ext uri="{BB962C8B-B14F-4D97-AF65-F5344CB8AC3E}">
        <p14:creationId xmlns:p14="http://schemas.microsoft.com/office/powerpoint/2010/main" val="51401743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3 Devices Image Inse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3E08C-E322-4C36-8171-E07DFC66C598}"/>
              </a:ext>
            </a:extLst>
          </p:cNvPr>
          <p:cNvSpPr>
            <a:spLocks noGrp="1"/>
          </p:cNvSpPr>
          <p:nvPr>
            <p:ph type="title"/>
          </p:nvPr>
        </p:nvSpPr>
        <p:spPr bwMode="gray"/>
        <p:txBody>
          <a:bodyPr/>
          <a:lstStyle>
            <a:lvl1pPr>
              <a:defRPr>
                <a:solidFill>
                  <a:schemeClr val="tx1"/>
                </a:solidFill>
              </a:defRPr>
            </a:lvl1pPr>
          </a:lstStyle>
          <a:p>
            <a:r>
              <a:rPr lang="en-US"/>
              <a:t>Click to edit Master title style</a:t>
            </a:r>
          </a:p>
        </p:txBody>
      </p:sp>
      <p:sp>
        <p:nvSpPr>
          <p:cNvPr id="22" name="TextBox 21">
            <a:extLst>
              <a:ext uri="{FF2B5EF4-FFF2-40B4-BE49-F238E27FC236}">
                <a16:creationId xmlns:a16="http://schemas.microsoft.com/office/drawing/2014/main" id="{0B5022A9-B636-4439-9168-455AE10B1681}"/>
              </a:ext>
            </a:extLst>
          </p:cNvPr>
          <p:cNvSpPr txBox="1"/>
          <p:nvPr/>
        </p:nvSpPr>
        <p:spPr>
          <a:xfrm>
            <a:off x="0" y="6946900"/>
            <a:ext cx="6096000" cy="244475"/>
          </a:xfrm>
          <a:prstGeom prst="rect">
            <a:avLst/>
          </a:prstGeom>
          <a:solidFill>
            <a:srgbClr val="FFFFFF"/>
          </a:solidFill>
          <a:ln>
            <a:solidFill>
              <a:schemeClr val="bg2">
                <a:lumMod val="50000"/>
              </a:schemeClr>
            </a:solidFill>
            <a:prstDash val="dash"/>
          </a:ln>
        </p:spPr>
        <p:txBody>
          <a:bodyPr wrap="square" lIns="0" tIns="0" rIns="0" bIns="0" rtlCol="0" anchor="ctr">
            <a:noAutofit/>
          </a:bodyPr>
          <a:lstStyle/>
          <a:p>
            <a:pPr algn="ctr"/>
            <a:r>
              <a:rPr lang="en-US" sz="1050">
                <a:solidFill>
                  <a:schemeClr val="bg2">
                    <a:lumMod val="50000"/>
                  </a:schemeClr>
                </a:solidFill>
              </a:rPr>
              <a:t>There are 3 image placeholders that will crop images to the device. Click to insert images.</a:t>
            </a:r>
          </a:p>
        </p:txBody>
      </p:sp>
    </p:spTree>
    <p:extLst>
      <p:ext uri="{BB962C8B-B14F-4D97-AF65-F5344CB8AC3E}">
        <p14:creationId xmlns:p14="http://schemas.microsoft.com/office/powerpoint/2010/main" val="76508060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Laptop Image Inser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F4A8552-A100-614F-A832-EBB59D0243E4}"/>
              </a:ext>
            </a:extLst>
          </p:cNvPr>
          <p:cNvSpPr/>
          <p:nvPr/>
        </p:nvSpPr>
        <p:spPr>
          <a:xfrm>
            <a:off x="0" y="0"/>
            <a:ext cx="12192000" cy="47434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3EA290DB-A9E7-402D-8384-023CE6F52E6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377887" y="1653910"/>
            <a:ext cx="7294015" cy="4070615"/>
          </a:xfrm>
          <a:prstGeom prst="rect">
            <a:avLst/>
          </a:prstGeom>
          <a:effectLst/>
        </p:spPr>
      </p:pic>
      <p:sp>
        <p:nvSpPr>
          <p:cNvPr id="2" name="Title 1">
            <a:extLst>
              <a:ext uri="{FF2B5EF4-FFF2-40B4-BE49-F238E27FC236}">
                <a16:creationId xmlns:a16="http://schemas.microsoft.com/office/drawing/2014/main" id="{6373E08C-E322-4C36-8171-E07DFC66C598}"/>
              </a:ext>
            </a:extLst>
          </p:cNvPr>
          <p:cNvSpPr>
            <a:spLocks noGrp="1"/>
          </p:cNvSpPr>
          <p:nvPr>
            <p:ph type="title"/>
          </p:nvPr>
        </p:nvSpPr>
        <p:spPr bwMode="gray"/>
        <p:txBody>
          <a:bodyPr/>
          <a:lstStyle>
            <a:lvl1pPr>
              <a:defRPr>
                <a:solidFill>
                  <a:schemeClr val="tx1"/>
                </a:solidFill>
              </a:defRPr>
            </a:lvl1pPr>
          </a:lstStyle>
          <a:p>
            <a:r>
              <a:rPr lang="en-US"/>
              <a:t>Click to edit Master title style</a:t>
            </a:r>
          </a:p>
        </p:txBody>
      </p:sp>
      <p:sp>
        <p:nvSpPr>
          <p:cNvPr id="18" name="Picture Placeholder 6">
            <a:extLst>
              <a:ext uri="{FF2B5EF4-FFF2-40B4-BE49-F238E27FC236}">
                <a16:creationId xmlns:a16="http://schemas.microsoft.com/office/drawing/2014/main" id="{E7AC010D-FF8B-4C84-AC52-39551DFD8367}"/>
              </a:ext>
            </a:extLst>
          </p:cNvPr>
          <p:cNvSpPr>
            <a:spLocks noGrp="1"/>
          </p:cNvSpPr>
          <p:nvPr>
            <p:ph type="pic" sz="quarter" idx="15" hasCustomPrompt="1"/>
          </p:nvPr>
        </p:nvSpPr>
        <p:spPr>
          <a:xfrm>
            <a:off x="3510476" y="2021478"/>
            <a:ext cx="5071658" cy="3278104"/>
          </a:xfrm>
          <a:solidFill>
            <a:schemeClr val="accent3"/>
          </a:solidFill>
        </p:spPr>
        <p:txBody>
          <a:bodyPr/>
          <a:lstStyle>
            <a:lvl1pPr marL="0" indent="0">
              <a:buNone/>
              <a:defRPr sz="1400"/>
            </a:lvl1pPr>
          </a:lstStyle>
          <a:p>
            <a:r>
              <a:rPr lang="en-US"/>
              <a:t>Insert image</a:t>
            </a:r>
          </a:p>
        </p:txBody>
      </p:sp>
      <p:sp>
        <p:nvSpPr>
          <p:cNvPr id="22" name="TextBox 21">
            <a:extLst>
              <a:ext uri="{FF2B5EF4-FFF2-40B4-BE49-F238E27FC236}">
                <a16:creationId xmlns:a16="http://schemas.microsoft.com/office/drawing/2014/main" id="{0B5022A9-B636-4439-9168-455AE10B1681}"/>
              </a:ext>
            </a:extLst>
          </p:cNvPr>
          <p:cNvSpPr txBox="1"/>
          <p:nvPr/>
        </p:nvSpPr>
        <p:spPr>
          <a:xfrm>
            <a:off x="0" y="6946900"/>
            <a:ext cx="6096000" cy="244475"/>
          </a:xfrm>
          <a:prstGeom prst="rect">
            <a:avLst/>
          </a:prstGeom>
          <a:solidFill>
            <a:srgbClr val="FFFFFF"/>
          </a:solidFill>
          <a:ln>
            <a:solidFill>
              <a:schemeClr val="bg2">
                <a:lumMod val="50000"/>
              </a:schemeClr>
            </a:solidFill>
            <a:prstDash val="dash"/>
          </a:ln>
        </p:spPr>
        <p:txBody>
          <a:bodyPr wrap="square" lIns="0" tIns="0" rIns="0" bIns="0" rtlCol="0" anchor="ctr">
            <a:noAutofit/>
          </a:bodyPr>
          <a:lstStyle/>
          <a:p>
            <a:pPr algn="ctr"/>
            <a:r>
              <a:rPr lang="en-US" sz="1050">
                <a:solidFill>
                  <a:schemeClr val="bg2">
                    <a:lumMod val="50000"/>
                  </a:schemeClr>
                </a:solidFill>
              </a:rPr>
              <a:t>There are 3 image placeholders that will crop images to the device. Click to insert images.</a:t>
            </a:r>
          </a:p>
        </p:txBody>
      </p:sp>
    </p:spTree>
    <p:extLst>
      <p:ext uri="{BB962C8B-B14F-4D97-AF65-F5344CB8AC3E}">
        <p14:creationId xmlns:p14="http://schemas.microsoft.com/office/powerpoint/2010/main" val="412166030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2 Devices Image Inse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3E08C-E322-4C36-8171-E07DFC66C598}"/>
              </a:ext>
            </a:extLst>
          </p:cNvPr>
          <p:cNvSpPr>
            <a:spLocks noGrp="1"/>
          </p:cNvSpPr>
          <p:nvPr>
            <p:ph type="title"/>
          </p:nvPr>
        </p:nvSpPr>
        <p:spPr bwMode="gray">
          <a:xfrm>
            <a:off x="394386" y="365125"/>
            <a:ext cx="5074085" cy="1325563"/>
          </a:xfrm>
        </p:spPr>
        <p:txBody>
          <a:bodyPr/>
          <a:lstStyle>
            <a:lvl1pPr algn="l">
              <a:defRPr>
                <a:solidFill>
                  <a:schemeClr val="tx1"/>
                </a:solidFill>
              </a:defRPr>
            </a:lvl1pPr>
          </a:lstStyle>
          <a:p>
            <a:r>
              <a:rPr lang="en-US"/>
              <a:t>Click to edit Master title style</a:t>
            </a:r>
          </a:p>
        </p:txBody>
      </p:sp>
      <p:sp>
        <p:nvSpPr>
          <p:cNvPr id="22" name="TextBox 21">
            <a:extLst>
              <a:ext uri="{FF2B5EF4-FFF2-40B4-BE49-F238E27FC236}">
                <a16:creationId xmlns:a16="http://schemas.microsoft.com/office/drawing/2014/main" id="{0B5022A9-B636-4439-9168-455AE10B1681}"/>
              </a:ext>
            </a:extLst>
          </p:cNvPr>
          <p:cNvSpPr txBox="1"/>
          <p:nvPr/>
        </p:nvSpPr>
        <p:spPr>
          <a:xfrm>
            <a:off x="0" y="6946900"/>
            <a:ext cx="6096000" cy="244475"/>
          </a:xfrm>
          <a:prstGeom prst="rect">
            <a:avLst/>
          </a:prstGeom>
          <a:solidFill>
            <a:srgbClr val="FFFFFF"/>
          </a:solidFill>
          <a:ln>
            <a:solidFill>
              <a:schemeClr val="bg2">
                <a:lumMod val="50000"/>
              </a:schemeClr>
            </a:solidFill>
            <a:prstDash val="dash"/>
          </a:ln>
        </p:spPr>
        <p:txBody>
          <a:bodyPr wrap="square" lIns="0" tIns="0" rIns="0" bIns="0" rtlCol="0" anchor="ctr">
            <a:noAutofit/>
          </a:bodyPr>
          <a:lstStyle/>
          <a:p>
            <a:pPr algn="ctr"/>
            <a:r>
              <a:rPr lang="en-US" sz="1050">
                <a:solidFill>
                  <a:schemeClr val="bg2">
                    <a:lumMod val="50000"/>
                  </a:schemeClr>
                </a:solidFill>
              </a:rPr>
              <a:t>There are 3 image placeholders that will crop images to the device. Click to insert images.</a:t>
            </a:r>
          </a:p>
        </p:txBody>
      </p:sp>
      <p:sp>
        <p:nvSpPr>
          <p:cNvPr id="13" name="Oval 12">
            <a:extLst>
              <a:ext uri="{FF2B5EF4-FFF2-40B4-BE49-F238E27FC236}">
                <a16:creationId xmlns:a16="http://schemas.microsoft.com/office/drawing/2014/main" id="{6015FA3D-DC47-344B-874E-E411E6A9B1B3}"/>
              </a:ext>
            </a:extLst>
          </p:cNvPr>
          <p:cNvSpPr/>
          <p:nvPr/>
        </p:nvSpPr>
        <p:spPr>
          <a:xfrm>
            <a:off x="5233363" y="441619"/>
            <a:ext cx="6140270" cy="614027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0906E6E9-E126-2F41-B60B-23956E79C81E}"/>
              </a:ext>
            </a:extLst>
          </p:cNvPr>
          <p:cNvSpPr/>
          <p:nvPr/>
        </p:nvSpPr>
        <p:spPr>
          <a:xfrm>
            <a:off x="5101840" y="316359"/>
            <a:ext cx="6140270" cy="614027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2">
            <a:extLst>
              <a:ext uri="{FF2B5EF4-FFF2-40B4-BE49-F238E27FC236}">
                <a16:creationId xmlns:a16="http://schemas.microsoft.com/office/drawing/2014/main" id="{5A78064A-3571-8B4E-A850-E1AFE5F1DC90}"/>
              </a:ext>
            </a:extLst>
          </p:cNvPr>
          <p:cNvSpPr>
            <a:spLocks noGrp="1"/>
          </p:cNvSpPr>
          <p:nvPr>
            <p:ph type="body" idx="1"/>
          </p:nvPr>
        </p:nvSpPr>
        <p:spPr>
          <a:xfrm>
            <a:off x="582033" y="1801234"/>
            <a:ext cx="3328562" cy="646428"/>
          </a:xfrm>
        </p:spPr>
        <p:txBody>
          <a:bodyPr anchor="b">
            <a:noAutofit/>
          </a:bodyPr>
          <a:lstStyle>
            <a:lvl1pPr marL="0" indent="0" algn="l">
              <a:lnSpc>
                <a:spcPct val="110000"/>
              </a:lnSpc>
              <a:spcBef>
                <a:spcPts val="0"/>
              </a:spcBef>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Content Placeholder 3">
            <a:extLst>
              <a:ext uri="{FF2B5EF4-FFF2-40B4-BE49-F238E27FC236}">
                <a16:creationId xmlns:a16="http://schemas.microsoft.com/office/drawing/2014/main" id="{C40C4DAA-AAC3-B74E-A334-842BE369D916}"/>
              </a:ext>
            </a:extLst>
          </p:cNvPr>
          <p:cNvSpPr>
            <a:spLocks noGrp="1"/>
          </p:cNvSpPr>
          <p:nvPr>
            <p:ph sz="half" idx="2"/>
          </p:nvPr>
        </p:nvSpPr>
        <p:spPr>
          <a:xfrm>
            <a:off x="582033" y="2661495"/>
            <a:ext cx="3328562" cy="3684588"/>
          </a:xfrm>
        </p:spPr>
        <p:txBody>
          <a:bodyPr/>
          <a:lstStyle>
            <a:lvl1pPr marL="103188" indent="-103188" algn="l">
              <a:spcBef>
                <a:spcPts val="800"/>
              </a:spcBef>
              <a:defRPr sz="1200"/>
            </a:lvl1pPr>
            <a:lvl2pPr marL="212725" indent="-98425" algn="l">
              <a:spcBef>
                <a:spcPts val="600"/>
              </a:spcBef>
              <a:defRPr sz="1200"/>
            </a:lvl2pPr>
            <a:lvl3pPr>
              <a:defRPr sz="900"/>
            </a:lvl3pPr>
            <a:lvl4pPr>
              <a:defRPr sz="700"/>
            </a:lvl4pPr>
            <a:lvl5pPr>
              <a:defRPr sz="700"/>
            </a:lvl5pPr>
          </a:lstStyle>
          <a:p>
            <a:pPr lvl="0"/>
            <a:r>
              <a:rPr lang="en-US"/>
              <a:t>Click to edit Master text styles</a:t>
            </a:r>
          </a:p>
          <a:p>
            <a:pPr lvl="1"/>
            <a:r>
              <a:rPr lang="en-US"/>
              <a:t>Second level</a:t>
            </a:r>
          </a:p>
        </p:txBody>
      </p:sp>
      <p:pic>
        <p:nvPicPr>
          <p:cNvPr id="10" name="Picture 9">
            <a:extLst>
              <a:ext uri="{FF2B5EF4-FFF2-40B4-BE49-F238E27FC236}">
                <a16:creationId xmlns:a16="http://schemas.microsoft.com/office/drawing/2014/main" id="{C11B95B5-485E-AC41-B6BB-87F03CF2DB2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833884" y="1819870"/>
            <a:ext cx="6895045" cy="3847960"/>
          </a:xfrm>
          <a:prstGeom prst="rect">
            <a:avLst/>
          </a:prstGeom>
          <a:effectLst>
            <a:outerShdw blurRad="50800" dist="50800" dir="5400000" algn="ctr" rotWithShape="0">
              <a:srgbClr val="000000">
                <a:alpha val="9000"/>
              </a:srgbClr>
            </a:outerShdw>
            <a:reflection blurRad="12700" stA="0" endPos="45000" dir="5400000" sy="-100000" algn="bl" rotWithShape="0"/>
          </a:effectLst>
        </p:spPr>
      </p:pic>
      <p:sp>
        <p:nvSpPr>
          <p:cNvPr id="11" name="Picture Placeholder 6">
            <a:extLst>
              <a:ext uri="{FF2B5EF4-FFF2-40B4-BE49-F238E27FC236}">
                <a16:creationId xmlns:a16="http://schemas.microsoft.com/office/drawing/2014/main" id="{DFFE304E-65F2-AE46-9018-503920BBEFE4}"/>
              </a:ext>
            </a:extLst>
          </p:cNvPr>
          <p:cNvSpPr txBox="1">
            <a:spLocks/>
          </p:cNvSpPr>
          <p:nvPr/>
        </p:nvSpPr>
        <p:spPr>
          <a:xfrm>
            <a:off x="5883004" y="2139950"/>
            <a:ext cx="4794249" cy="3098800"/>
          </a:xfrm>
          <a:prstGeom prst="rect">
            <a:avLst/>
          </a:prstGeom>
          <a:solidFill>
            <a:schemeClr val="accent3"/>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1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Insert image</a:t>
            </a:r>
          </a:p>
        </p:txBody>
      </p:sp>
      <p:sp>
        <p:nvSpPr>
          <p:cNvPr id="12" name="Picture Placeholder 4">
            <a:extLst>
              <a:ext uri="{FF2B5EF4-FFF2-40B4-BE49-F238E27FC236}">
                <a16:creationId xmlns:a16="http://schemas.microsoft.com/office/drawing/2014/main" id="{14F9893B-D5C3-A148-9C4F-3BE54BFBDF87}"/>
              </a:ext>
            </a:extLst>
          </p:cNvPr>
          <p:cNvSpPr>
            <a:spLocks noGrp="1"/>
          </p:cNvSpPr>
          <p:nvPr>
            <p:ph type="pic" sz="quarter" idx="4294967295"/>
          </p:nvPr>
        </p:nvSpPr>
        <p:spPr>
          <a:xfrm>
            <a:off x="5883004" y="2139950"/>
            <a:ext cx="4794249" cy="3098800"/>
          </a:xfrm>
        </p:spPr>
      </p:sp>
    </p:spTree>
    <p:extLst>
      <p:ext uri="{BB962C8B-B14F-4D97-AF65-F5344CB8AC3E}">
        <p14:creationId xmlns:p14="http://schemas.microsoft.com/office/powerpoint/2010/main" val="31690720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Custom Layout">
    <p:bg>
      <p:bgPr>
        <a:solidFill>
          <a:schemeClr val="accent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alphaModFix amt="10000"/>
            <a:extLst>
              <a:ext uri="{28A0092B-C50C-407E-A947-70E740481C1C}">
                <a14:useLocalDpi xmlns:a14="http://schemas.microsoft.com/office/drawing/2010/main" val="0"/>
              </a:ext>
            </a:extLst>
          </a:blip>
          <a:stretch>
            <a:fillRect/>
          </a:stretch>
        </p:blipFill>
        <p:spPr>
          <a:xfrm>
            <a:off x="6647101" y="-1871134"/>
            <a:ext cx="10820400" cy="10820400"/>
          </a:xfrm>
          <a:prstGeom prst="rect">
            <a:avLst/>
          </a:prstGeom>
        </p:spPr>
      </p:pic>
      <p:pic>
        <p:nvPicPr>
          <p:cNvPr id="3" name="Picture 2"/>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120294" y="6331813"/>
            <a:ext cx="1879992" cy="301926"/>
          </a:xfrm>
          <a:prstGeom prst="rect">
            <a:avLst/>
          </a:prstGeom>
        </p:spPr>
      </p:pic>
      <p:sp>
        <p:nvSpPr>
          <p:cNvPr id="10" name="Title 1"/>
          <p:cNvSpPr>
            <a:spLocks noGrp="1"/>
          </p:cNvSpPr>
          <p:nvPr>
            <p:ph type="title"/>
          </p:nvPr>
        </p:nvSpPr>
        <p:spPr>
          <a:xfrm>
            <a:off x="950159" y="1733641"/>
            <a:ext cx="10033931" cy="1805427"/>
          </a:xfrm>
        </p:spPr>
        <p:txBody>
          <a:bodyPr anchor="t">
            <a:noAutofit/>
          </a:bodyPr>
          <a:lstStyle>
            <a:lvl1pPr algn="l">
              <a:defRPr sz="8000" b="0" cap="none" baseline="0">
                <a:solidFill>
                  <a:schemeClr val="bg1"/>
                </a:solidFill>
                <a:latin typeface="Myriad Pro Light" panose="020B0403030403020204" pitchFamily="34" charset="0"/>
                <a:cs typeface="Arial"/>
              </a:defRPr>
            </a:lvl1pPr>
          </a:lstStyle>
          <a:p>
            <a:r>
              <a:rPr lang="en-US"/>
              <a:t>Click to edit Master title style</a:t>
            </a:r>
          </a:p>
        </p:txBody>
      </p:sp>
      <p:sp>
        <p:nvSpPr>
          <p:cNvPr id="11" name="Text Placeholder 2"/>
          <p:cNvSpPr>
            <a:spLocks noGrp="1"/>
          </p:cNvSpPr>
          <p:nvPr>
            <p:ph type="body" idx="1"/>
          </p:nvPr>
        </p:nvSpPr>
        <p:spPr>
          <a:xfrm>
            <a:off x="950159" y="4155318"/>
            <a:ext cx="9291916" cy="541512"/>
          </a:xfrm>
        </p:spPr>
        <p:txBody>
          <a:bodyPr anchor="b">
            <a:normAutofit/>
          </a:bodyPr>
          <a:lstStyle>
            <a:lvl1pPr marL="0" indent="0">
              <a:buNone/>
              <a:defRPr sz="2800" b="0" i="0">
                <a:solidFill>
                  <a:schemeClr val="accent6"/>
                </a:solidFill>
                <a:latin typeface="Myriad Pro" panose="020B0503030403020204" pitchFamily="34" charset="0"/>
                <a:ea typeface="Myriad Pro" panose="020B0503030403020204" pitchFamily="34" charset="0"/>
                <a:cs typeface="Myriad Pro" panose="020B0503030403020204" pitchFamily="34" charset="0"/>
              </a:defRPr>
            </a:lvl1pPr>
            <a:lvl2pPr marL="457188" indent="0">
              <a:buNone/>
              <a:defRPr sz="1800">
                <a:solidFill>
                  <a:schemeClr val="tx1">
                    <a:tint val="75000"/>
                  </a:schemeClr>
                </a:solidFill>
              </a:defRPr>
            </a:lvl2pPr>
            <a:lvl3pPr marL="914377" indent="0">
              <a:buNone/>
              <a:defRPr sz="1600">
                <a:solidFill>
                  <a:schemeClr val="tx1">
                    <a:tint val="75000"/>
                  </a:schemeClr>
                </a:solidFill>
              </a:defRPr>
            </a:lvl3pPr>
            <a:lvl4pPr marL="1371565" indent="0">
              <a:buNone/>
              <a:defRPr sz="1400">
                <a:solidFill>
                  <a:schemeClr val="tx1">
                    <a:tint val="75000"/>
                  </a:schemeClr>
                </a:solidFill>
              </a:defRPr>
            </a:lvl4pPr>
            <a:lvl5pPr marL="1828753" indent="0">
              <a:buNone/>
              <a:defRPr sz="1400">
                <a:solidFill>
                  <a:schemeClr val="tx1">
                    <a:tint val="75000"/>
                  </a:schemeClr>
                </a:solidFill>
              </a:defRPr>
            </a:lvl5pPr>
            <a:lvl6pPr marL="2285941" indent="0">
              <a:buNone/>
              <a:defRPr sz="1400">
                <a:solidFill>
                  <a:schemeClr val="tx1">
                    <a:tint val="75000"/>
                  </a:schemeClr>
                </a:solidFill>
              </a:defRPr>
            </a:lvl6pPr>
            <a:lvl7pPr marL="2743130" indent="0">
              <a:buNone/>
              <a:defRPr sz="1400">
                <a:solidFill>
                  <a:schemeClr val="tx1">
                    <a:tint val="75000"/>
                  </a:schemeClr>
                </a:solidFill>
              </a:defRPr>
            </a:lvl7pPr>
            <a:lvl8pPr marL="3200318" indent="0">
              <a:buNone/>
              <a:defRPr sz="1400">
                <a:solidFill>
                  <a:schemeClr val="tx1">
                    <a:tint val="75000"/>
                  </a:schemeClr>
                </a:solidFill>
              </a:defRPr>
            </a:lvl8pPr>
            <a:lvl9pPr marL="3657506"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463081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Title and Content on Gray Background">
    <p:bg>
      <p:bgPr>
        <a:solidFill>
          <a:schemeClr val="tx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67BA1F-2F43-477F-8A3E-CE7572FE58C5}"/>
              </a:ext>
            </a:extLst>
          </p:cNvPr>
          <p:cNvSpPr>
            <a:spLocks noGrp="1"/>
          </p:cNvSpPr>
          <p:nvPr>
            <p:ph idx="1"/>
          </p:nvPr>
        </p:nvSpPr>
        <p:spPr>
          <a:xfrm>
            <a:off x="814193" y="1690688"/>
            <a:ext cx="10563616" cy="4756151"/>
          </a:xfrm>
        </p:spPr>
        <p:txBody>
          <a:bodyPr/>
          <a:lstStyle>
            <a:lvl1pPr>
              <a:defRPr sz="2000" b="1">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0">
            <a:extLst>
              <a:ext uri="{FF2B5EF4-FFF2-40B4-BE49-F238E27FC236}">
                <a16:creationId xmlns:a16="http://schemas.microsoft.com/office/drawing/2014/main" id="{DA5DECDE-D82B-4F45-B379-87DB76358A6F}"/>
              </a:ext>
            </a:extLst>
          </p:cNvPr>
          <p:cNvSpPr>
            <a:spLocks noGrp="1"/>
          </p:cNvSpPr>
          <p:nvPr>
            <p:ph type="title"/>
          </p:nvPr>
        </p:nvSpPr>
        <p:spPr>
          <a:xfrm>
            <a:off x="838200" y="365125"/>
            <a:ext cx="10515600" cy="1325563"/>
          </a:xfrm>
        </p:spPr>
        <p:txBody>
          <a:bodyPr/>
          <a:lstStyle>
            <a:lvl1pPr>
              <a:defRPr>
                <a:solidFill>
                  <a:schemeClr val="bg2"/>
                </a:solidFill>
              </a:defRPr>
            </a:lvl1pPr>
          </a:lstStyle>
          <a:p>
            <a:r>
              <a:rPr lang="en-US"/>
              <a:t>Click to edit Master title style</a:t>
            </a:r>
          </a:p>
        </p:txBody>
      </p:sp>
      <p:pic>
        <p:nvPicPr>
          <p:cNvPr id="6" name="Picture 5">
            <a:extLst>
              <a:ext uri="{FF2B5EF4-FFF2-40B4-BE49-F238E27FC236}">
                <a16:creationId xmlns:a16="http://schemas.microsoft.com/office/drawing/2014/main" id="{48797D38-B75E-044D-BA56-2AB17FA41BE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626472" y="6410325"/>
            <a:ext cx="426685" cy="314324"/>
          </a:xfrm>
          <a:prstGeom prst="rect">
            <a:avLst/>
          </a:prstGeom>
        </p:spPr>
      </p:pic>
    </p:spTree>
    <p:extLst>
      <p:ext uri="{BB962C8B-B14F-4D97-AF65-F5344CB8AC3E}">
        <p14:creationId xmlns:p14="http://schemas.microsoft.com/office/powerpoint/2010/main" val="147206811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cSld name="1_Blue Title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A2E845C-2E37-A34E-A597-038DF8C4A6A2}"/>
              </a:ext>
            </a:extLst>
          </p:cNvPr>
          <p:cNvSpPr/>
          <p:nvPr/>
        </p:nvSpPr>
        <p:spPr>
          <a:xfrm>
            <a:off x="4568597" y="415138"/>
            <a:ext cx="7800867" cy="314274"/>
          </a:xfrm>
          <a:prstGeom prst="rect">
            <a:avLst/>
          </a:prstGeom>
          <a:gradFill flip="none" rotWithShape="1">
            <a:gsLst>
              <a:gs pos="50000">
                <a:srgbClr val="045B97">
                  <a:alpha val="24000"/>
                </a:srgbClr>
              </a:gs>
              <a:gs pos="0">
                <a:srgbClr val="0868B2"/>
              </a:gs>
              <a:gs pos="100000">
                <a:schemeClr val="bg2">
                  <a:alpha val="57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1C3F545-512D-C64D-92F9-6E964F822D32}"/>
              </a:ext>
            </a:extLst>
          </p:cNvPr>
          <p:cNvSpPr/>
          <p:nvPr/>
        </p:nvSpPr>
        <p:spPr>
          <a:xfrm>
            <a:off x="5156111" y="731619"/>
            <a:ext cx="7800867" cy="532737"/>
          </a:xfrm>
          <a:prstGeom prst="rect">
            <a:avLst/>
          </a:prstGeom>
          <a:gradFill flip="none" rotWithShape="1">
            <a:gsLst>
              <a:gs pos="50000">
                <a:srgbClr val="045B97">
                  <a:alpha val="24000"/>
                </a:srgbClr>
              </a:gs>
              <a:gs pos="0">
                <a:srgbClr val="0868B2"/>
              </a:gs>
              <a:gs pos="100000">
                <a:schemeClr val="bg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46D3781-6ABD-9A49-86DF-9EDEEEA87C4A}"/>
              </a:ext>
            </a:extLst>
          </p:cNvPr>
          <p:cNvSpPr/>
          <p:nvPr/>
        </p:nvSpPr>
        <p:spPr>
          <a:xfrm>
            <a:off x="3872285" y="1264355"/>
            <a:ext cx="8508061" cy="532737"/>
          </a:xfrm>
          <a:prstGeom prst="rect">
            <a:avLst/>
          </a:prstGeom>
          <a:gradFill flip="none" rotWithShape="1">
            <a:gsLst>
              <a:gs pos="50000">
                <a:srgbClr val="045B97">
                  <a:alpha val="24000"/>
                </a:srgbClr>
              </a:gs>
              <a:gs pos="0">
                <a:srgbClr val="0868B2"/>
              </a:gs>
              <a:gs pos="100000">
                <a:schemeClr val="bg2">
                  <a:alpha val="57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CCED37A-BB3F-9446-BC25-A70119DEC03F}"/>
              </a:ext>
            </a:extLst>
          </p:cNvPr>
          <p:cNvSpPr/>
          <p:nvPr/>
        </p:nvSpPr>
        <p:spPr>
          <a:xfrm>
            <a:off x="5939459" y="1797094"/>
            <a:ext cx="8508061" cy="532737"/>
          </a:xfrm>
          <a:prstGeom prst="rect">
            <a:avLst/>
          </a:prstGeom>
          <a:gradFill flip="none" rotWithShape="1">
            <a:gsLst>
              <a:gs pos="50000">
                <a:srgbClr val="045B97">
                  <a:alpha val="24000"/>
                </a:srgbClr>
              </a:gs>
              <a:gs pos="0">
                <a:srgbClr val="0868B2"/>
              </a:gs>
              <a:gs pos="100000">
                <a:schemeClr val="bg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DF34711-FF00-424C-95C6-9F373EDF5405}"/>
              </a:ext>
            </a:extLst>
          </p:cNvPr>
          <p:cNvSpPr/>
          <p:nvPr/>
        </p:nvSpPr>
        <p:spPr>
          <a:xfrm rot="10800000">
            <a:off x="-28150" y="6186213"/>
            <a:ext cx="7800867" cy="532737"/>
          </a:xfrm>
          <a:prstGeom prst="rect">
            <a:avLst/>
          </a:prstGeom>
          <a:gradFill flip="none" rotWithShape="1">
            <a:gsLst>
              <a:gs pos="50000">
                <a:srgbClr val="045B97">
                  <a:alpha val="3000"/>
                </a:srgbClr>
              </a:gs>
              <a:gs pos="0">
                <a:srgbClr val="0868B2">
                  <a:alpha val="35000"/>
                </a:srgbClr>
              </a:gs>
              <a:gs pos="100000">
                <a:schemeClr val="bg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0025C0A-7458-0D4D-88F4-C0ABDD1EFE4C}"/>
              </a:ext>
            </a:extLst>
          </p:cNvPr>
          <p:cNvSpPr/>
          <p:nvPr/>
        </p:nvSpPr>
        <p:spPr>
          <a:xfrm rot="10800000">
            <a:off x="-615664" y="5653476"/>
            <a:ext cx="7800867" cy="532737"/>
          </a:xfrm>
          <a:prstGeom prst="rect">
            <a:avLst/>
          </a:prstGeom>
          <a:gradFill flip="none" rotWithShape="1">
            <a:gsLst>
              <a:gs pos="50000">
                <a:srgbClr val="045B97">
                  <a:alpha val="3000"/>
                </a:srgbClr>
              </a:gs>
              <a:gs pos="0">
                <a:srgbClr val="0868B2">
                  <a:alpha val="35000"/>
                </a:srgbClr>
              </a:gs>
              <a:gs pos="100000">
                <a:schemeClr val="bg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804B5D3-140B-1548-8C11-BCAF348C74B6}"/>
              </a:ext>
            </a:extLst>
          </p:cNvPr>
          <p:cNvSpPr/>
          <p:nvPr/>
        </p:nvSpPr>
        <p:spPr>
          <a:xfrm rot="10800000">
            <a:off x="-39031" y="5120739"/>
            <a:ext cx="8508061" cy="532737"/>
          </a:xfrm>
          <a:prstGeom prst="rect">
            <a:avLst/>
          </a:prstGeom>
          <a:gradFill flip="none" rotWithShape="1">
            <a:gsLst>
              <a:gs pos="50000">
                <a:srgbClr val="045B97">
                  <a:alpha val="3000"/>
                </a:srgbClr>
              </a:gs>
              <a:gs pos="0">
                <a:srgbClr val="0868B2">
                  <a:alpha val="35000"/>
                </a:srgbClr>
              </a:gs>
              <a:gs pos="100000">
                <a:schemeClr val="bg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EFBCD75-D9E8-2049-B7A7-76B53B2FDABB}"/>
              </a:ext>
            </a:extLst>
          </p:cNvPr>
          <p:cNvSpPr/>
          <p:nvPr/>
        </p:nvSpPr>
        <p:spPr>
          <a:xfrm rot="10800000">
            <a:off x="-2106205" y="4588002"/>
            <a:ext cx="8508061" cy="532737"/>
          </a:xfrm>
          <a:prstGeom prst="rect">
            <a:avLst/>
          </a:prstGeom>
          <a:gradFill flip="none" rotWithShape="1">
            <a:gsLst>
              <a:gs pos="50000">
                <a:srgbClr val="045B97">
                  <a:alpha val="3000"/>
                </a:srgbClr>
              </a:gs>
              <a:gs pos="0">
                <a:srgbClr val="0868B2">
                  <a:alpha val="35000"/>
                </a:srgbClr>
              </a:gs>
              <a:gs pos="100000">
                <a:schemeClr val="bg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7DC7E25-C28A-7B40-A8DC-A78BEF90E6EB}"/>
              </a:ext>
            </a:extLst>
          </p:cNvPr>
          <p:cNvSpPr>
            <a:spLocks noGrp="1"/>
          </p:cNvSpPr>
          <p:nvPr>
            <p:ph idx="1"/>
          </p:nvPr>
        </p:nvSpPr>
        <p:spPr>
          <a:xfrm>
            <a:off x="838200" y="1722371"/>
            <a:ext cx="10515600" cy="4753605"/>
          </a:xfrm>
        </p:spPr>
        <p:txBody>
          <a:bodyPr/>
          <a:lstStyle>
            <a:lvl1pPr>
              <a:defRPr b="1">
                <a:solidFill>
                  <a:schemeClr val="accent3"/>
                </a:solidFill>
              </a:defRPr>
            </a:lvl1pPr>
            <a:lvl2pPr>
              <a:defRPr>
                <a:solidFill>
                  <a:schemeClr val="tx1"/>
                </a:solidFill>
              </a:defRPr>
            </a:lvl2pPr>
            <a:lvl3pPr>
              <a:defRPr>
                <a:solidFill>
                  <a:schemeClr val="tx1"/>
                </a:solidFill>
                <a:latin typeface="+mj-lt"/>
              </a:defRPr>
            </a:lvl3pPr>
            <a:lvl4pPr>
              <a:defRPr>
                <a:solidFill>
                  <a:schemeClr val="tx1"/>
                </a:solidFill>
                <a:latin typeface="+mj-lt"/>
              </a:defRPr>
            </a:lvl4pPr>
            <a:lvl5pPr>
              <a:defRPr>
                <a:solidFill>
                  <a:schemeClr val="tx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0">
            <a:extLst>
              <a:ext uri="{FF2B5EF4-FFF2-40B4-BE49-F238E27FC236}">
                <a16:creationId xmlns:a16="http://schemas.microsoft.com/office/drawing/2014/main" id="{27BFC9D4-0B1C-8648-983D-50875B4759BF}"/>
              </a:ext>
            </a:extLst>
          </p:cNvPr>
          <p:cNvSpPr>
            <a:spLocks noGrp="1"/>
          </p:cNvSpPr>
          <p:nvPr>
            <p:ph type="title"/>
          </p:nvPr>
        </p:nvSpPr>
        <p:spPr>
          <a:xfrm>
            <a:off x="838200" y="365125"/>
            <a:ext cx="10515600" cy="1325563"/>
          </a:xfrm>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185843339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cSld name="Icon Bullet List">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D338992-A544-D34A-9B2B-171E163BDDC7}"/>
              </a:ext>
            </a:extLst>
          </p:cNvPr>
          <p:cNvSpPr/>
          <p:nvPr/>
        </p:nvSpPr>
        <p:spPr>
          <a:xfrm>
            <a:off x="0" y="0"/>
            <a:ext cx="5303520" cy="6858000"/>
          </a:xfrm>
          <a:prstGeom prst="rect">
            <a:avLst/>
          </a:prstGeom>
          <a:gradFill flip="none" rotWithShape="1">
            <a:gsLst>
              <a:gs pos="0">
                <a:schemeClr val="bg2">
                  <a:shade val="30000"/>
                  <a:satMod val="115000"/>
                </a:schemeClr>
              </a:gs>
              <a:gs pos="49000">
                <a:srgbClr val="034678"/>
              </a:gs>
              <a:gs pos="100000">
                <a:srgbClr val="0868B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56571A1E-ED9A-294E-BC79-CB7CE8D7D14A}"/>
              </a:ext>
            </a:extLst>
          </p:cNvPr>
          <p:cNvSpPr>
            <a:spLocks noGrp="1"/>
          </p:cNvSpPr>
          <p:nvPr>
            <p:ph type="body" sz="quarter" idx="10"/>
          </p:nvPr>
        </p:nvSpPr>
        <p:spPr>
          <a:xfrm>
            <a:off x="616146" y="2621068"/>
            <a:ext cx="3879850" cy="1917700"/>
          </a:xfrm>
        </p:spPr>
        <p:txBody>
          <a:bodyPr>
            <a:normAutofit/>
          </a:bodyPr>
          <a:lstStyle>
            <a:lvl1pPr marL="0" indent="0" algn="ctr">
              <a:buNone/>
              <a:defRPr sz="4000" b="1" i="0">
                <a:latin typeface="Myriad Pro Black" panose="020B0503030403020204" pitchFamily="34" charset="0"/>
              </a:defRPr>
            </a:lvl1pPr>
          </a:lstStyle>
          <a:p>
            <a:pPr lvl="0"/>
            <a:r>
              <a:rPr lang="en-US"/>
              <a:t>Click to edit Master text styles</a:t>
            </a:r>
          </a:p>
        </p:txBody>
      </p:sp>
      <p:sp>
        <p:nvSpPr>
          <p:cNvPr id="6" name="Oval 5">
            <a:extLst>
              <a:ext uri="{FF2B5EF4-FFF2-40B4-BE49-F238E27FC236}">
                <a16:creationId xmlns:a16="http://schemas.microsoft.com/office/drawing/2014/main" id="{C76CF52F-18A9-7F47-A1BA-57A2922A7633}"/>
              </a:ext>
            </a:extLst>
          </p:cNvPr>
          <p:cNvSpPr/>
          <p:nvPr/>
        </p:nvSpPr>
        <p:spPr>
          <a:xfrm>
            <a:off x="4788747" y="629920"/>
            <a:ext cx="1435947" cy="1435947"/>
          </a:xfrm>
          <a:prstGeom prst="ellipse">
            <a:avLst/>
          </a:prstGeom>
          <a:solidFill>
            <a:srgbClr val="086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636985CA-2623-2C4C-9DB9-959263A32229}"/>
              </a:ext>
            </a:extLst>
          </p:cNvPr>
          <p:cNvSpPr/>
          <p:nvPr/>
        </p:nvSpPr>
        <p:spPr>
          <a:xfrm>
            <a:off x="4788747" y="2711026"/>
            <a:ext cx="1435947" cy="1435947"/>
          </a:xfrm>
          <a:prstGeom prst="ellipse">
            <a:avLst/>
          </a:prstGeom>
          <a:solidFill>
            <a:srgbClr val="086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553FD7C-E52F-BE43-8786-EFBF9168D07E}"/>
              </a:ext>
            </a:extLst>
          </p:cNvPr>
          <p:cNvSpPr/>
          <p:nvPr/>
        </p:nvSpPr>
        <p:spPr>
          <a:xfrm>
            <a:off x="4788747" y="4792133"/>
            <a:ext cx="1435947" cy="1435947"/>
          </a:xfrm>
          <a:prstGeom prst="ellipse">
            <a:avLst/>
          </a:prstGeom>
          <a:solidFill>
            <a:srgbClr val="086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a:extLst>
              <a:ext uri="{FF2B5EF4-FFF2-40B4-BE49-F238E27FC236}">
                <a16:creationId xmlns:a16="http://schemas.microsoft.com/office/drawing/2014/main" id="{91AA2E14-99E4-594F-84E6-8482359BED58}"/>
              </a:ext>
            </a:extLst>
          </p:cNvPr>
          <p:cNvSpPr>
            <a:spLocks noGrp="1"/>
          </p:cNvSpPr>
          <p:nvPr>
            <p:ph type="pic" sz="quarter" idx="11" hasCustomPrompt="1"/>
          </p:nvPr>
        </p:nvSpPr>
        <p:spPr>
          <a:xfrm>
            <a:off x="5065925" y="891813"/>
            <a:ext cx="874712" cy="873125"/>
          </a:xfrm>
        </p:spPr>
        <p:txBody>
          <a:bodyPr>
            <a:normAutofit/>
          </a:bodyPr>
          <a:lstStyle>
            <a:lvl1pPr>
              <a:defRPr sz="1600"/>
            </a:lvl1pPr>
          </a:lstStyle>
          <a:p>
            <a:r>
              <a:rPr lang="en-US"/>
              <a:t>Icon</a:t>
            </a:r>
          </a:p>
        </p:txBody>
      </p:sp>
      <p:sp>
        <p:nvSpPr>
          <p:cNvPr id="11" name="Picture Placeholder 9">
            <a:extLst>
              <a:ext uri="{FF2B5EF4-FFF2-40B4-BE49-F238E27FC236}">
                <a16:creationId xmlns:a16="http://schemas.microsoft.com/office/drawing/2014/main" id="{6EE1E628-7B9F-1F47-96D4-C6C58858B757}"/>
              </a:ext>
            </a:extLst>
          </p:cNvPr>
          <p:cNvSpPr>
            <a:spLocks noGrp="1"/>
          </p:cNvSpPr>
          <p:nvPr>
            <p:ph type="pic" sz="quarter" idx="12" hasCustomPrompt="1"/>
          </p:nvPr>
        </p:nvSpPr>
        <p:spPr>
          <a:xfrm>
            <a:off x="5065925" y="2997810"/>
            <a:ext cx="874712" cy="873125"/>
          </a:xfrm>
        </p:spPr>
        <p:txBody>
          <a:bodyPr>
            <a:normAutofit/>
          </a:bodyPr>
          <a:lstStyle>
            <a:lvl1pPr>
              <a:defRPr sz="1600"/>
            </a:lvl1pPr>
          </a:lstStyle>
          <a:p>
            <a:r>
              <a:rPr lang="en-US"/>
              <a:t>Icon</a:t>
            </a:r>
          </a:p>
        </p:txBody>
      </p:sp>
      <p:sp>
        <p:nvSpPr>
          <p:cNvPr id="12" name="Picture Placeholder 9">
            <a:extLst>
              <a:ext uri="{FF2B5EF4-FFF2-40B4-BE49-F238E27FC236}">
                <a16:creationId xmlns:a16="http://schemas.microsoft.com/office/drawing/2014/main" id="{16639A7E-2E57-5544-A331-93889CD4B246}"/>
              </a:ext>
            </a:extLst>
          </p:cNvPr>
          <p:cNvSpPr>
            <a:spLocks noGrp="1"/>
          </p:cNvSpPr>
          <p:nvPr>
            <p:ph type="pic" sz="quarter" idx="13" hasCustomPrompt="1"/>
          </p:nvPr>
        </p:nvSpPr>
        <p:spPr>
          <a:xfrm>
            <a:off x="5065925" y="5073002"/>
            <a:ext cx="874712" cy="873125"/>
          </a:xfrm>
        </p:spPr>
        <p:txBody>
          <a:bodyPr>
            <a:normAutofit/>
          </a:bodyPr>
          <a:lstStyle>
            <a:lvl1pPr>
              <a:defRPr sz="1600"/>
            </a:lvl1pPr>
          </a:lstStyle>
          <a:p>
            <a:r>
              <a:rPr lang="en-US"/>
              <a:t>Icon</a:t>
            </a:r>
          </a:p>
        </p:txBody>
      </p:sp>
      <p:sp>
        <p:nvSpPr>
          <p:cNvPr id="14" name="Text Placeholder 13">
            <a:extLst>
              <a:ext uri="{FF2B5EF4-FFF2-40B4-BE49-F238E27FC236}">
                <a16:creationId xmlns:a16="http://schemas.microsoft.com/office/drawing/2014/main" id="{377456C4-FE78-EC4F-8A24-668F4E1537B0}"/>
              </a:ext>
            </a:extLst>
          </p:cNvPr>
          <p:cNvSpPr>
            <a:spLocks noGrp="1"/>
          </p:cNvSpPr>
          <p:nvPr>
            <p:ph type="body" sz="quarter" idx="14"/>
          </p:nvPr>
        </p:nvSpPr>
        <p:spPr>
          <a:xfrm>
            <a:off x="6400800" y="854075"/>
            <a:ext cx="5289973" cy="960438"/>
          </a:xfrm>
        </p:spPr>
        <p:txBody>
          <a:bodyPr/>
          <a:lstStyle>
            <a:lvl1pPr marL="0" indent="0">
              <a:buNone/>
              <a:defRPr sz="2400" b="1">
                <a:solidFill>
                  <a:schemeClr val="bg2"/>
                </a:solidFill>
              </a:defRPr>
            </a:lvl1pPr>
            <a:lvl2pPr>
              <a:defRPr sz="20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15" name="Text Placeholder 13">
            <a:extLst>
              <a:ext uri="{FF2B5EF4-FFF2-40B4-BE49-F238E27FC236}">
                <a16:creationId xmlns:a16="http://schemas.microsoft.com/office/drawing/2014/main" id="{37A62996-190C-6943-A19C-C28D9F3F44B6}"/>
              </a:ext>
            </a:extLst>
          </p:cNvPr>
          <p:cNvSpPr>
            <a:spLocks noGrp="1"/>
          </p:cNvSpPr>
          <p:nvPr>
            <p:ph type="body" sz="quarter" idx="15"/>
          </p:nvPr>
        </p:nvSpPr>
        <p:spPr>
          <a:xfrm>
            <a:off x="6400800" y="2933488"/>
            <a:ext cx="5289973" cy="960438"/>
          </a:xfrm>
        </p:spPr>
        <p:txBody>
          <a:bodyPr/>
          <a:lstStyle>
            <a:lvl1pPr marL="0" indent="0">
              <a:buNone/>
              <a:defRPr sz="2400" b="1">
                <a:solidFill>
                  <a:schemeClr val="bg2"/>
                </a:solidFill>
              </a:defRPr>
            </a:lvl1pPr>
            <a:lvl2pPr>
              <a:defRPr sz="20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16" name="Text Placeholder 13">
            <a:extLst>
              <a:ext uri="{FF2B5EF4-FFF2-40B4-BE49-F238E27FC236}">
                <a16:creationId xmlns:a16="http://schemas.microsoft.com/office/drawing/2014/main" id="{935B54B2-1A5E-F849-90DD-0C2D9B2A313E}"/>
              </a:ext>
            </a:extLst>
          </p:cNvPr>
          <p:cNvSpPr>
            <a:spLocks noGrp="1"/>
          </p:cNvSpPr>
          <p:nvPr>
            <p:ph type="body" sz="quarter" idx="16"/>
          </p:nvPr>
        </p:nvSpPr>
        <p:spPr>
          <a:xfrm>
            <a:off x="6400800" y="5060314"/>
            <a:ext cx="5289973" cy="960438"/>
          </a:xfrm>
        </p:spPr>
        <p:txBody>
          <a:bodyPr/>
          <a:lstStyle>
            <a:lvl1pPr marL="0" indent="0">
              <a:buNone/>
              <a:defRPr sz="2400" b="1">
                <a:solidFill>
                  <a:schemeClr val="bg2"/>
                </a:solidFill>
              </a:defRPr>
            </a:lvl1pPr>
            <a:lvl2pPr>
              <a:defRPr sz="20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18" name="Oval 17">
            <a:extLst>
              <a:ext uri="{FF2B5EF4-FFF2-40B4-BE49-F238E27FC236}">
                <a16:creationId xmlns:a16="http://schemas.microsoft.com/office/drawing/2014/main" id="{AC444409-5097-5E4F-BE55-CA10A3A896D5}"/>
              </a:ext>
            </a:extLst>
          </p:cNvPr>
          <p:cNvSpPr/>
          <p:nvPr/>
        </p:nvSpPr>
        <p:spPr>
          <a:xfrm>
            <a:off x="4815252" y="596790"/>
            <a:ext cx="1435947" cy="1435947"/>
          </a:xfrm>
          <a:prstGeom prst="ellips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7C8CBB7-928A-7246-AAA5-5C9689D797F9}"/>
              </a:ext>
            </a:extLst>
          </p:cNvPr>
          <p:cNvSpPr/>
          <p:nvPr/>
        </p:nvSpPr>
        <p:spPr>
          <a:xfrm>
            <a:off x="4815252" y="2677896"/>
            <a:ext cx="1435947" cy="1435947"/>
          </a:xfrm>
          <a:prstGeom prst="ellips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1BECB5F-659A-F848-990C-4DB24615E2EC}"/>
              </a:ext>
            </a:extLst>
          </p:cNvPr>
          <p:cNvSpPr/>
          <p:nvPr/>
        </p:nvSpPr>
        <p:spPr>
          <a:xfrm>
            <a:off x="4815252" y="4759003"/>
            <a:ext cx="1435947" cy="1435947"/>
          </a:xfrm>
          <a:prstGeom prst="ellips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CAD6E42B-71A2-3E42-B5F0-53DBE4532D4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626472" y="6410325"/>
            <a:ext cx="426685" cy="314324"/>
          </a:xfrm>
          <a:prstGeom prst="rect">
            <a:avLst/>
          </a:prstGeom>
        </p:spPr>
      </p:pic>
    </p:spTree>
    <p:extLst>
      <p:ext uri="{BB962C8B-B14F-4D97-AF65-F5344CB8AC3E}">
        <p14:creationId xmlns:p14="http://schemas.microsoft.com/office/powerpoint/2010/main" val="1343930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EA6F700-6741-442F-9CAE-5974B50915FB}"/>
              </a:ext>
            </a:extLst>
          </p:cNvPr>
          <p:cNvPicPr>
            <a:picLocks noChangeAspect="1"/>
          </p:cNvPicPr>
          <p:nvPr userDrawn="1"/>
        </p:nvPicPr>
        <p:blipFill rotWithShape="1">
          <a:blip r:embed="rId2">
            <a:alphaModFix amt="9000"/>
            <a:extLst>
              <a:ext uri="{28A0092B-C50C-407E-A947-70E740481C1C}">
                <a14:useLocalDpi xmlns:a14="http://schemas.microsoft.com/office/drawing/2010/main" val="0"/>
              </a:ext>
            </a:extLst>
          </a:blip>
          <a:srcRect r="37603"/>
          <a:stretch/>
        </p:blipFill>
        <p:spPr>
          <a:xfrm>
            <a:off x="6455864" y="42932"/>
            <a:ext cx="5736136" cy="6772136"/>
          </a:xfrm>
          <a:prstGeom prst="rect">
            <a:avLst/>
          </a:prstGeom>
        </p:spPr>
      </p:pic>
      <p:sp>
        <p:nvSpPr>
          <p:cNvPr id="2" name="Title 1">
            <a:extLst>
              <a:ext uri="{FF2B5EF4-FFF2-40B4-BE49-F238E27FC236}">
                <a16:creationId xmlns:a16="http://schemas.microsoft.com/office/drawing/2014/main" id="{A2BA5AB6-FA47-4FB4-A6EF-922B50FE2B2F}"/>
              </a:ext>
            </a:extLst>
          </p:cNvPr>
          <p:cNvSpPr>
            <a:spLocks noGrp="1"/>
          </p:cNvSpPr>
          <p:nvPr>
            <p:ph type="ctrTitle"/>
          </p:nvPr>
        </p:nvSpPr>
        <p:spPr>
          <a:xfrm>
            <a:off x="536180" y="1936866"/>
            <a:ext cx="10817619" cy="1713626"/>
          </a:xfrm>
        </p:spPr>
        <p:txBody>
          <a:bodyPr anchor="b">
            <a:noAutofit/>
          </a:bodyPr>
          <a:lstStyle>
            <a:lvl1pPr algn="l">
              <a:defRPr sz="7200"/>
            </a:lvl1pPr>
          </a:lstStyle>
          <a:p>
            <a:r>
              <a:rPr lang="en-US" dirty="0"/>
              <a:t>Click to edit Master</a:t>
            </a:r>
          </a:p>
        </p:txBody>
      </p:sp>
      <p:sp>
        <p:nvSpPr>
          <p:cNvPr id="3" name="Subtitle 2">
            <a:extLst>
              <a:ext uri="{FF2B5EF4-FFF2-40B4-BE49-F238E27FC236}">
                <a16:creationId xmlns:a16="http://schemas.microsoft.com/office/drawing/2014/main" id="{04684B09-9A7D-40CD-A7A8-EF4F78099AB7}"/>
              </a:ext>
            </a:extLst>
          </p:cNvPr>
          <p:cNvSpPr>
            <a:spLocks noGrp="1"/>
          </p:cNvSpPr>
          <p:nvPr>
            <p:ph type="subTitle" idx="1"/>
          </p:nvPr>
        </p:nvSpPr>
        <p:spPr>
          <a:xfrm>
            <a:off x="536180" y="3975553"/>
            <a:ext cx="10817619" cy="654636"/>
          </a:xfrm>
          <a:prstGeom prst="rect">
            <a:avLst/>
          </a:prstGeom>
        </p:spPr>
        <p:txBody>
          <a:bodyPr>
            <a:noAutofit/>
          </a:bodyPr>
          <a:lstStyle>
            <a:lvl1pPr marL="0" indent="0" algn="l">
              <a:buNone/>
              <a:defRPr sz="28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0" name="Picture 9">
            <a:extLst>
              <a:ext uri="{FF2B5EF4-FFF2-40B4-BE49-F238E27FC236}">
                <a16:creationId xmlns:a16="http://schemas.microsoft.com/office/drawing/2014/main" id="{E15D56EB-9F7F-47D2-95EF-66558788279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7612" y="6410325"/>
            <a:ext cx="1813413" cy="314325"/>
          </a:xfrm>
          <a:prstGeom prst="rect">
            <a:avLst/>
          </a:prstGeom>
        </p:spPr>
      </p:pic>
    </p:spTree>
    <p:extLst>
      <p:ext uri="{BB962C8B-B14F-4D97-AF65-F5344CB8AC3E}">
        <p14:creationId xmlns:p14="http://schemas.microsoft.com/office/powerpoint/2010/main" val="79616670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Blue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A0DC8-C25C-452E-8430-0E346EADC5A4}"/>
              </a:ext>
            </a:extLst>
          </p:cNvPr>
          <p:cNvSpPr>
            <a:spLocks noGrp="1"/>
          </p:cNvSpPr>
          <p:nvPr>
            <p:ph type="title"/>
          </p:nvPr>
        </p:nvSpPr>
        <p:spPr>
          <a:xfrm>
            <a:off x="838200" y="181956"/>
            <a:ext cx="10515600" cy="998162"/>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1AF2379C-C7A5-4621-9BDF-4964EC22C40A}"/>
              </a:ext>
            </a:extLst>
          </p:cNvPr>
          <p:cNvSpPr>
            <a:spLocks noGrp="1"/>
          </p:cNvSpPr>
          <p:nvPr>
            <p:ph idx="1"/>
          </p:nvPr>
        </p:nvSpPr>
        <p:spPr>
          <a:xfrm>
            <a:off x="838200" y="1637607"/>
            <a:ext cx="10515600" cy="4539356"/>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1963177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White - Title and Conten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CA777-BFF3-44FB-B6C1-80769716AFED}"/>
              </a:ext>
            </a:extLst>
          </p:cNvPr>
          <p:cNvSpPr>
            <a:spLocks noGrp="1"/>
          </p:cNvSpPr>
          <p:nvPr>
            <p:ph type="title"/>
          </p:nvPr>
        </p:nvSpPr>
        <p:spPr/>
        <p:txBody>
          <a:bodyPr/>
          <a:lstStyle>
            <a:lvl1pPr>
              <a:defRPr>
                <a:solidFill>
                  <a:schemeClr val="bg2"/>
                </a:solidFill>
              </a:defRPr>
            </a:lvl1pPr>
          </a:lstStyle>
          <a:p>
            <a:r>
              <a:rPr lang="en-US" dirty="0"/>
              <a:t>Click to edit Master title style</a:t>
            </a:r>
          </a:p>
        </p:txBody>
      </p:sp>
      <p:pic>
        <p:nvPicPr>
          <p:cNvPr id="3" name="Picture 2">
            <a:extLst>
              <a:ext uri="{FF2B5EF4-FFF2-40B4-BE49-F238E27FC236}">
                <a16:creationId xmlns:a16="http://schemas.microsoft.com/office/drawing/2014/main" id="{630635EB-CB69-4907-8A7E-37C39BD15F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7612" y="6410325"/>
            <a:ext cx="1813413" cy="314324"/>
          </a:xfrm>
          <a:prstGeom prst="rect">
            <a:avLst/>
          </a:prstGeom>
        </p:spPr>
      </p:pic>
      <p:sp>
        <p:nvSpPr>
          <p:cNvPr id="4" name="Content Placeholder 2">
            <a:extLst>
              <a:ext uri="{FF2B5EF4-FFF2-40B4-BE49-F238E27FC236}">
                <a16:creationId xmlns:a16="http://schemas.microsoft.com/office/drawing/2014/main" id="{7110614A-6671-470D-9E68-8BF5B1E85679}"/>
              </a:ext>
            </a:extLst>
          </p:cNvPr>
          <p:cNvSpPr>
            <a:spLocks noGrp="1"/>
          </p:cNvSpPr>
          <p:nvPr>
            <p:ph idx="1"/>
          </p:nvPr>
        </p:nvSpPr>
        <p:spPr>
          <a:xfrm>
            <a:off x="838200" y="1825625"/>
            <a:ext cx="10515600" cy="4351338"/>
          </a:xfrm>
          <a:prstGeom prst="rect">
            <a:avLst/>
          </a:prstGeom>
        </p:spPr>
        <p:txBody>
          <a:bodyPr/>
          <a:lstStyle>
            <a:lvl1pPr>
              <a:defRPr>
                <a:solidFill>
                  <a:schemeClr val="bg1">
                    <a:lumMod val="75000"/>
                    <a:lumOff val="25000"/>
                  </a:schemeClr>
                </a:solidFill>
              </a:defRPr>
            </a:lvl1pPr>
            <a:lvl2pPr>
              <a:defRPr>
                <a:solidFill>
                  <a:schemeClr val="bg1">
                    <a:lumMod val="75000"/>
                    <a:lumOff val="25000"/>
                  </a:schemeClr>
                </a:solidFill>
              </a:defRPr>
            </a:lvl2pPr>
            <a:lvl3pPr>
              <a:defRPr>
                <a:solidFill>
                  <a:schemeClr val="bg1">
                    <a:lumMod val="75000"/>
                    <a:lumOff val="25000"/>
                  </a:schemeClr>
                </a:solidFill>
              </a:defRPr>
            </a:lvl3pPr>
            <a:lvl4pPr>
              <a:defRPr>
                <a:solidFill>
                  <a:schemeClr val="bg1">
                    <a:lumMod val="75000"/>
                    <a:lumOff val="25000"/>
                  </a:schemeClr>
                </a:solidFill>
              </a:defRPr>
            </a:lvl4pPr>
            <a:lvl5pPr>
              <a:defRPr>
                <a:solidFill>
                  <a:schemeClr val="bg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7464550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White Titl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CA777-BFF3-44FB-B6C1-80769716AFED}"/>
              </a:ext>
            </a:extLst>
          </p:cNvPr>
          <p:cNvSpPr>
            <a:spLocks noGrp="1"/>
          </p:cNvSpPr>
          <p:nvPr>
            <p:ph type="title"/>
          </p:nvPr>
        </p:nvSpPr>
        <p:spPr/>
        <p:txBody>
          <a:bodyPr/>
          <a:lstStyle>
            <a:lvl1pPr>
              <a:defRPr>
                <a:solidFill>
                  <a:schemeClr val="bg2"/>
                </a:solidFill>
              </a:defRPr>
            </a:lvl1pPr>
          </a:lstStyle>
          <a:p>
            <a:r>
              <a:rPr lang="en-US" dirty="0"/>
              <a:t>Click to edit Master title style</a:t>
            </a:r>
          </a:p>
        </p:txBody>
      </p:sp>
      <p:pic>
        <p:nvPicPr>
          <p:cNvPr id="3" name="Picture 2">
            <a:extLst>
              <a:ext uri="{FF2B5EF4-FFF2-40B4-BE49-F238E27FC236}">
                <a16:creationId xmlns:a16="http://schemas.microsoft.com/office/drawing/2014/main" id="{630635EB-CB69-4907-8A7E-37C39BD15F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7612" y="6410325"/>
            <a:ext cx="1813413" cy="314324"/>
          </a:xfrm>
          <a:prstGeom prst="rect">
            <a:avLst/>
          </a:prstGeom>
        </p:spPr>
      </p:pic>
    </p:spTree>
    <p:extLst>
      <p:ext uri="{BB962C8B-B14F-4D97-AF65-F5344CB8AC3E}">
        <p14:creationId xmlns:p14="http://schemas.microsoft.com/office/powerpoint/2010/main" val="208720996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tx2"/>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083645" y="6331813"/>
            <a:ext cx="1879992" cy="301926"/>
          </a:xfrm>
          <a:prstGeom prst="rect">
            <a:avLst/>
          </a:prstGeom>
        </p:spPr>
      </p:pic>
      <p:pic>
        <p:nvPicPr>
          <p:cNvPr id="4" name="Picture 3">
            <a:extLst>
              <a:ext uri="{FF2B5EF4-FFF2-40B4-BE49-F238E27FC236}">
                <a16:creationId xmlns:a16="http://schemas.microsoft.com/office/drawing/2014/main" id="{C3320982-6976-4C79-B397-6479896C1E1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97612" y="6410325"/>
            <a:ext cx="1813413" cy="314324"/>
          </a:xfrm>
          <a:prstGeom prst="rect">
            <a:avLst/>
          </a:prstGeom>
        </p:spPr>
      </p:pic>
    </p:spTree>
    <p:extLst>
      <p:ext uri="{BB962C8B-B14F-4D97-AF65-F5344CB8AC3E}">
        <p14:creationId xmlns:p14="http://schemas.microsoft.com/office/powerpoint/2010/main" val="2011111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flip="none" rotWithShape="1">
          <a:gsLst>
            <a:gs pos="60000">
              <a:srgbClr val="055D9A"/>
            </a:gs>
            <a:gs pos="0">
              <a:srgbClr val="0968B1"/>
            </a:gs>
            <a:gs pos="100000">
              <a:schemeClr val="bg2"/>
            </a:gs>
          </a:gsLst>
          <a:lin ang="2700000" scaled="1"/>
          <a:tileRect/>
        </a:gra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EA6F700-6741-442F-9CAE-5974B50915FB}"/>
              </a:ext>
            </a:extLst>
          </p:cNvPr>
          <p:cNvPicPr>
            <a:picLocks noChangeAspect="1"/>
          </p:cNvPicPr>
          <p:nvPr userDrawn="1"/>
        </p:nvPicPr>
        <p:blipFill rotWithShape="1">
          <a:blip r:embed="rId2">
            <a:alphaModFix amt="9000"/>
            <a:extLst>
              <a:ext uri="{28A0092B-C50C-407E-A947-70E740481C1C}">
                <a14:useLocalDpi xmlns:a14="http://schemas.microsoft.com/office/drawing/2010/main" val="0"/>
              </a:ext>
            </a:extLst>
          </a:blip>
          <a:srcRect r="37603"/>
          <a:stretch/>
        </p:blipFill>
        <p:spPr>
          <a:xfrm>
            <a:off x="6455864" y="42932"/>
            <a:ext cx="5736136" cy="6772136"/>
          </a:xfrm>
          <a:prstGeom prst="rect">
            <a:avLst/>
          </a:prstGeom>
        </p:spPr>
      </p:pic>
      <p:sp>
        <p:nvSpPr>
          <p:cNvPr id="2" name="Title 1">
            <a:extLst>
              <a:ext uri="{FF2B5EF4-FFF2-40B4-BE49-F238E27FC236}">
                <a16:creationId xmlns:a16="http://schemas.microsoft.com/office/drawing/2014/main" id="{A2BA5AB6-FA47-4FB4-A6EF-922B50FE2B2F}"/>
              </a:ext>
            </a:extLst>
          </p:cNvPr>
          <p:cNvSpPr>
            <a:spLocks noGrp="1"/>
          </p:cNvSpPr>
          <p:nvPr>
            <p:ph type="ctrTitle"/>
          </p:nvPr>
        </p:nvSpPr>
        <p:spPr>
          <a:xfrm>
            <a:off x="536180" y="1928554"/>
            <a:ext cx="10817619" cy="1721938"/>
          </a:xfrm>
        </p:spPr>
        <p:txBody>
          <a:bodyPr anchor="b">
            <a:noAutofit/>
          </a:bodyPr>
          <a:lstStyle>
            <a:lvl1pPr algn="l">
              <a:defRPr sz="7200"/>
            </a:lvl1pPr>
          </a:lstStyle>
          <a:p>
            <a:r>
              <a:rPr lang="en-US" dirty="0"/>
              <a:t>Click to edit Master</a:t>
            </a:r>
          </a:p>
        </p:txBody>
      </p:sp>
      <p:sp>
        <p:nvSpPr>
          <p:cNvPr id="3" name="Subtitle 2">
            <a:extLst>
              <a:ext uri="{FF2B5EF4-FFF2-40B4-BE49-F238E27FC236}">
                <a16:creationId xmlns:a16="http://schemas.microsoft.com/office/drawing/2014/main" id="{04684B09-9A7D-40CD-A7A8-EF4F78099AB7}"/>
              </a:ext>
            </a:extLst>
          </p:cNvPr>
          <p:cNvSpPr>
            <a:spLocks noGrp="1"/>
          </p:cNvSpPr>
          <p:nvPr>
            <p:ph type="subTitle" idx="1"/>
          </p:nvPr>
        </p:nvSpPr>
        <p:spPr>
          <a:xfrm>
            <a:off x="536535" y="3975554"/>
            <a:ext cx="10817264" cy="511934"/>
          </a:xfrm>
          <a:prstGeom prst="rect">
            <a:avLst/>
          </a:prstGeom>
        </p:spPr>
        <p:txBody>
          <a:bodyPr>
            <a:noAutofit/>
          </a:bodyPr>
          <a:lstStyle>
            <a:lvl1pPr marL="0" indent="0" algn="l">
              <a:buNone/>
              <a:defRPr sz="28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0" name="Picture 9">
            <a:extLst>
              <a:ext uri="{FF2B5EF4-FFF2-40B4-BE49-F238E27FC236}">
                <a16:creationId xmlns:a16="http://schemas.microsoft.com/office/drawing/2014/main" id="{E15D56EB-9F7F-47D2-95EF-66558788279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7612" y="6410325"/>
            <a:ext cx="1813413" cy="314325"/>
          </a:xfrm>
          <a:prstGeom prst="rect">
            <a:avLst/>
          </a:prstGeom>
        </p:spPr>
      </p:pic>
    </p:spTree>
    <p:extLst>
      <p:ext uri="{BB962C8B-B14F-4D97-AF65-F5344CB8AC3E}">
        <p14:creationId xmlns:p14="http://schemas.microsoft.com/office/powerpoint/2010/main" val="296841494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Blue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A0DC8-C25C-452E-8430-0E346EADC5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F2379C-C7A5-4621-9BDF-4964EC22C40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47756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Title Slide 2">
    <p:bg>
      <p:bgPr>
        <a:blipFill dpi="0" rotWithShape="1">
          <a:blip r:embed="rId2">
            <a:lum/>
          </a:blip>
          <a:srcRect/>
          <a:stretch>
            <a:fillRect l="-1000" t="-1000" r="-1000" b="-1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bwMode="black">
          <a:xfrm>
            <a:off x="711504" y="859537"/>
            <a:ext cx="8608152" cy="1470025"/>
          </a:xfrm>
          <a:prstGeom prst="rect">
            <a:avLst/>
          </a:prstGeom>
        </p:spPr>
        <p:txBody>
          <a:bodyPr>
            <a:noAutofit/>
          </a:bodyPr>
          <a:lstStyle>
            <a:lvl1pPr marL="0" algn="l" defTabSz="457200" rtl="0" eaLnBrk="1" latinLnBrk="0" hangingPunct="1">
              <a:lnSpc>
                <a:spcPct val="90000"/>
              </a:lnSpc>
              <a:spcBef>
                <a:spcPct val="0"/>
              </a:spcBef>
              <a:buNone/>
              <a:defRPr lang="en-US" sz="3600" b="0" kern="1200" dirty="0">
                <a:solidFill>
                  <a:schemeClr val="tx1"/>
                </a:solidFill>
                <a:latin typeface="+mj-lt"/>
                <a:ea typeface="+mj-ea"/>
                <a:cs typeface="+mj-cs"/>
              </a:defRPr>
            </a:lvl1pPr>
          </a:lstStyle>
          <a:p>
            <a:r>
              <a:rPr lang="en-US" dirty="0"/>
              <a:t>Always In Title Case; </a:t>
            </a:r>
            <a:br>
              <a:rPr lang="en-US" dirty="0"/>
            </a:br>
            <a:r>
              <a:rPr lang="en-US" dirty="0"/>
              <a:t>2 Lines Preferred</a:t>
            </a:r>
          </a:p>
        </p:txBody>
      </p:sp>
      <p:sp>
        <p:nvSpPr>
          <p:cNvPr id="3" name="Subtitle 2"/>
          <p:cNvSpPr>
            <a:spLocks noGrp="1"/>
          </p:cNvSpPr>
          <p:nvPr>
            <p:ph type="subTitle" idx="1" hasCustomPrompt="1"/>
          </p:nvPr>
        </p:nvSpPr>
        <p:spPr bwMode="black">
          <a:xfrm>
            <a:off x="711503" y="2872230"/>
            <a:ext cx="8608155" cy="761998"/>
          </a:xfrm>
          <a:prstGeom prst="rect">
            <a:avLst/>
          </a:prstGeom>
        </p:spPr>
        <p:txBody>
          <a:bodyPr>
            <a:noAutofit/>
          </a:bodyPr>
          <a:lstStyle>
            <a:lvl1pPr marL="0" indent="0" algn="l" defTabSz="457200" rtl="0" eaLnBrk="1" latinLnBrk="0" hangingPunct="1">
              <a:lnSpc>
                <a:spcPct val="90000"/>
              </a:lnSpc>
              <a:spcBef>
                <a:spcPct val="0"/>
              </a:spcBef>
              <a:buNone/>
              <a:defRPr lang="en-US" sz="1800" b="0" kern="1200" dirty="0">
                <a:solidFill>
                  <a:schemeClr val="tx1"/>
                </a:solidFill>
                <a:latin typeface="+mj-lt"/>
                <a:ea typeface="+mj-ea"/>
                <a:cs typeface="+mj-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or presenter name [sentence or title case as needed </a:t>
            </a:r>
            <a:br>
              <a:rPr lang="en-US" dirty="0"/>
            </a:br>
            <a:r>
              <a:rPr lang="en-US" dirty="0"/>
              <a:t>Calibri 18 pt]</a:t>
            </a:r>
          </a:p>
        </p:txBody>
      </p:sp>
      <p:sp>
        <p:nvSpPr>
          <p:cNvPr id="11" name="Text Placeholder 12"/>
          <p:cNvSpPr>
            <a:spLocks noGrp="1"/>
          </p:cNvSpPr>
          <p:nvPr>
            <p:ph type="body" sz="quarter" idx="11" hasCustomPrompt="1"/>
          </p:nvPr>
        </p:nvSpPr>
        <p:spPr bwMode="black">
          <a:xfrm>
            <a:off x="711504" y="4410131"/>
            <a:ext cx="8608155" cy="340201"/>
          </a:xfrm>
          <a:prstGeom prst="rect">
            <a:avLst/>
          </a:prstGeom>
        </p:spPr>
        <p:txBody>
          <a:bodyPr>
            <a:noAutofit/>
          </a:bodyPr>
          <a:lstStyle>
            <a:lvl1pPr marL="0" indent="0">
              <a:buNone/>
              <a:defRPr sz="1200" b="1">
                <a:solidFill>
                  <a:schemeClr val="tx1"/>
                </a:solidFill>
              </a:defRPr>
            </a:lvl1pPr>
          </a:lstStyle>
          <a:p>
            <a:pPr lvl="0"/>
            <a:r>
              <a:rPr lang="en-US" dirty="0"/>
              <a:t>Insert Date Here</a:t>
            </a:r>
            <a:endParaRPr lang="lt-LT" dirty="0"/>
          </a:p>
        </p:txBody>
      </p:sp>
    </p:spTree>
    <p:extLst>
      <p:ext uri="{BB962C8B-B14F-4D97-AF65-F5344CB8AC3E}">
        <p14:creationId xmlns:p14="http://schemas.microsoft.com/office/powerpoint/2010/main" val="5128112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Blue 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37827-C7E2-425E-BD97-55F446C6AF4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5900722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ue Pattern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5080C6D-27E7-6041-9591-32E9F9AFEC2D}"/>
              </a:ext>
            </a:extLst>
          </p:cNvPr>
          <p:cNvSpPr/>
          <p:nvPr userDrawn="1"/>
        </p:nvSpPr>
        <p:spPr>
          <a:xfrm>
            <a:off x="4568597" y="415138"/>
            <a:ext cx="7800867" cy="314274"/>
          </a:xfrm>
          <a:prstGeom prst="rect">
            <a:avLst/>
          </a:prstGeom>
          <a:gradFill flip="none" rotWithShape="1">
            <a:gsLst>
              <a:gs pos="50000">
                <a:srgbClr val="045B97">
                  <a:alpha val="24000"/>
                </a:srgbClr>
              </a:gs>
              <a:gs pos="0">
                <a:srgbClr val="0868B2"/>
              </a:gs>
              <a:gs pos="100000">
                <a:schemeClr val="bg2">
                  <a:alpha val="57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302475FE-79CF-5D44-87AA-03213A69EB2E}"/>
              </a:ext>
            </a:extLst>
          </p:cNvPr>
          <p:cNvSpPr/>
          <p:nvPr userDrawn="1"/>
        </p:nvSpPr>
        <p:spPr>
          <a:xfrm>
            <a:off x="5156111" y="731619"/>
            <a:ext cx="7800867" cy="532737"/>
          </a:xfrm>
          <a:prstGeom prst="rect">
            <a:avLst/>
          </a:prstGeom>
          <a:gradFill flip="none" rotWithShape="1">
            <a:gsLst>
              <a:gs pos="50000">
                <a:srgbClr val="045B97">
                  <a:alpha val="24000"/>
                </a:srgbClr>
              </a:gs>
              <a:gs pos="0">
                <a:srgbClr val="0868B2"/>
              </a:gs>
              <a:gs pos="100000">
                <a:schemeClr val="bg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59BB69C-97EA-F743-AFF8-5813344465CD}"/>
              </a:ext>
            </a:extLst>
          </p:cNvPr>
          <p:cNvSpPr/>
          <p:nvPr userDrawn="1"/>
        </p:nvSpPr>
        <p:spPr>
          <a:xfrm>
            <a:off x="3872285" y="1264355"/>
            <a:ext cx="8508061" cy="532737"/>
          </a:xfrm>
          <a:prstGeom prst="rect">
            <a:avLst/>
          </a:prstGeom>
          <a:gradFill flip="none" rotWithShape="1">
            <a:gsLst>
              <a:gs pos="50000">
                <a:srgbClr val="045B97">
                  <a:alpha val="24000"/>
                </a:srgbClr>
              </a:gs>
              <a:gs pos="0">
                <a:srgbClr val="0868B2"/>
              </a:gs>
              <a:gs pos="100000">
                <a:schemeClr val="bg2">
                  <a:alpha val="57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CA143C4-C9FE-8749-A2BF-E92FE42E0809}"/>
              </a:ext>
            </a:extLst>
          </p:cNvPr>
          <p:cNvSpPr/>
          <p:nvPr userDrawn="1"/>
        </p:nvSpPr>
        <p:spPr>
          <a:xfrm>
            <a:off x="5939459" y="1797094"/>
            <a:ext cx="8508061" cy="532737"/>
          </a:xfrm>
          <a:prstGeom prst="rect">
            <a:avLst/>
          </a:prstGeom>
          <a:gradFill flip="none" rotWithShape="1">
            <a:gsLst>
              <a:gs pos="50000">
                <a:srgbClr val="045B97">
                  <a:alpha val="24000"/>
                </a:srgbClr>
              </a:gs>
              <a:gs pos="0">
                <a:srgbClr val="0868B2"/>
              </a:gs>
              <a:gs pos="100000">
                <a:schemeClr val="bg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CB03C14-C4D5-1F4F-B927-791E3B4237F5}"/>
              </a:ext>
            </a:extLst>
          </p:cNvPr>
          <p:cNvSpPr/>
          <p:nvPr userDrawn="1"/>
        </p:nvSpPr>
        <p:spPr>
          <a:xfrm rot="10800000">
            <a:off x="-28150" y="6186213"/>
            <a:ext cx="7800867" cy="532737"/>
          </a:xfrm>
          <a:prstGeom prst="rect">
            <a:avLst/>
          </a:prstGeom>
          <a:gradFill flip="none" rotWithShape="1">
            <a:gsLst>
              <a:gs pos="50000">
                <a:srgbClr val="045B97">
                  <a:alpha val="3000"/>
                </a:srgbClr>
              </a:gs>
              <a:gs pos="0">
                <a:srgbClr val="0868B2">
                  <a:alpha val="35000"/>
                </a:srgbClr>
              </a:gs>
              <a:gs pos="100000">
                <a:schemeClr val="bg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8AA478B-674A-FD4C-B8B5-4650B8679D50}"/>
              </a:ext>
            </a:extLst>
          </p:cNvPr>
          <p:cNvSpPr/>
          <p:nvPr userDrawn="1"/>
        </p:nvSpPr>
        <p:spPr>
          <a:xfrm rot="10800000">
            <a:off x="-615664" y="5653476"/>
            <a:ext cx="7800867" cy="532737"/>
          </a:xfrm>
          <a:prstGeom prst="rect">
            <a:avLst/>
          </a:prstGeom>
          <a:gradFill flip="none" rotWithShape="1">
            <a:gsLst>
              <a:gs pos="50000">
                <a:srgbClr val="045B97">
                  <a:alpha val="3000"/>
                </a:srgbClr>
              </a:gs>
              <a:gs pos="0">
                <a:srgbClr val="0868B2">
                  <a:alpha val="35000"/>
                </a:srgbClr>
              </a:gs>
              <a:gs pos="100000">
                <a:schemeClr val="bg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B090E4F-8BF6-0046-A0BB-9EBE9D453E96}"/>
              </a:ext>
            </a:extLst>
          </p:cNvPr>
          <p:cNvSpPr/>
          <p:nvPr userDrawn="1"/>
        </p:nvSpPr>
        <p:spPr>
          <a:xfrm rot="10800000">
            <a:off x="-39031" y="5120739"/>
            <a:ext cx="8508061" cy="532737"/>
          </a:xfrm>
          <a:prstGeom prst="rect">
            <a:avLst/>
          </a:prstGeom>
          <a:gradFill flip="none" rotWithShape="1">
            <a:gsLst>
              <a:gs pos="50000">
                <a:srgbClr val="045B97">
                  <a:alpha val="3000"/>
                </a:srgbClr>
              </a:gs>
              <a:gs pos="0">
                <a:srgbClr val="0868B2">
                  <a:alpha val="35000"/>
                </a:srgbClr>
              </a:gs>
              <a:gs pos="100000">
                <a:schemeClr val="bg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87B5E28-86F2-0C4D-BFFD-2B9857253C17}"/>
              </a:ext>
            </a:extLst>
          </p:cNvPr>
          <p:cNvSpPr/>
          <p:nvPr userDrawn="1"/>
        </p:nvSpPr>
        <p:spPr>
          <a:xfrm rot="10800000">
            <a:off x="-2106205" y="4588002"/>
            <a:ext cx="8508061" cy="532737"/>
          </a:xfrm>
          <a:prstGeom prst="rect">
            <a:avLst/>
          </a:prstGeom>
          <a:gradFill flip="none" rotWithShape="1">
            <a:gsLst>
              <a:gs pos="50000">
                <a:srgbClr val="045B97">
                  <a:alpha val="3000"/>
                </a:srgbClr>
              </a:gs>
              <a:gs pos="0">
                <a:srgbClr val="0868B2">
                  <a:alpha val="35000"/>
                </a:srgbClr>
              </a:gs>
              <a:gs pos="100000">
                <a:schemeClr val="bg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275822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White Titl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CA777-BFF3-44FB-B6C1-80769716AFED}"/>
              </a:ext>
            </a:extLst>
          </p:cNvPr>
          <p:cNvSpPr>
            <a:spLocks noGrp="1"/>
          </p:cNvSpPr>
          <p:nvPr>
            <p:ph type="title"/>
          </p:nvPr>
        </p:nvSpPr>
        <p:spPr/>
        <p:txBody>
          <a:bodyPr/>
          <a:lstStyle>
            <a:lvl1pPr>
              <a:defRPr>
                <a:solidFill>
                  <a:schemeClr val="bg2"/>
                </a:solidFill>
              </a:defRPr>
            </a:lvl1pPr>
          </a:lstStyle>
          <a:p>
            <a:r>
              <a:rPr lang="en-US" dirty="0"/>
              <a:t>Click to edit Master title style</a:t>
            </a:r>
          </a:p>
        </p:txBody>
      </p:sp>
      <p:pic>
        <p:nvPicPr>
          <p:cNvPr id="4" name="Picture 3">
            <a:extLst>
              <a:ext uri="{FF2B5EF4-FFF2-40B4-BE49-F238E27FC236}">
                <a16:creationId xmlns:a16="http://schemas.microsoft.com/office/drawing/2014/main" id="{53998139-CBC6-3F46-B6E3-557E91D6987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626472" y="6410325"/>
            <a:ext cx="426685" cy="314324"/>
          </a:xfrm>
          <a:prstGeom prst="rect">
            <a:avLst/>
          </a:prstGeom>
        </p:spPr>
      </p:pic>
    </p:spTree>
    <p:extLst>
      <p:ext uri="{BB962C8B-B14F-4D97-AF65-F5344CB8AC3E}">
        <p14:creationId xmlns:p14="http://schemas.microsoft.com/office/powerpoint/2010/main" val="380448027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White - Title and Conten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CA777-BFF3-44FB-B6C1-80769716AFED}"/>
              </a:ext>
            </a:extLst>
          </p:cNvPr>
          <p:cNvSpPr>
            <a:spLocks noGrp="1"/>
          </p:cNvSpPr>
          <p:nvPr>
            <p:ph type="title"/>
          </p:nvPr>
        </p:nvSpPr>
        <p:spPr>
          <a:xfrm>
            <a:off x="838200" y="365126"/>
            <a:ext cx="10515600" cy="881784"/>
          </a:xfrm>
        </p:spPr>
        <p:txBody>
          <a:bodyPr/>
          <a:lstStyle>
            <a:lvl1pPr>
              <a:defRPr>
                <a:solidFill>
                  <a:schemeClr val="bg2"/>
                </a:solidFill>
              </a:defRPr>
            </a:lvl1pPr>
          </a:lstStyle>
          <a:p>
            <a:r>
              <a:rPr lang="en-US" dirty="0"/>
              <a:t>Click to edit Master title style</a:t>
            </a:r>
          </a:p>
        </p:txBody>
      </p:sp>
      <p:sp>
        <p:nvSpPr>
          <p:cNvPr id="4" name="Content Placeholder 2">
            <a:extLst>
              <a:ext uri="{FF2B5EF4-FFF2-40B4-BE49-F238E27FC236}">
                <a16:creationId xmlns:a16="http://schemas.microsoft.com/office/drawing/2014/main" id="{7110614A-6671-470D-9E68-8BF5B1E85679}"/>
              </a:ext>
            </a:extLst>
          </p:cNvPr>
          <p:cNvSpPr>
            <a:spLocks noGrp="1"/>
          </p:cNvSpPr>
          <p:nvPr>
            <p:ph idx="1"/>
          </p:nvPr>
        </p:nvSpPr>
        <p:spPr>
          <a:xfrm>
            <a:off x="838200" y="1463040"/>
            <a:ext cx="10515600" cy="4713923"/>
          </a:xfrm>
          <a:prstGeom prst="rect">
            <a:avLst/>
          </a:prstGeom>
        </p:spPr>
        <p:txBody>
          <a:bodyPr/>
          <a:lstStyle>
            <a:lvl1pPr>
              <a:defRPr>
                <a:solidFill>
                  <a:schemeClr val="bg1">
                    <a:lumMod val="75000"/>
                    <a:lumOff val="25000"/>
                  </a:schemeClr>
                </a:solidFill>
              </a:defRPr>
            </a:lvl1pPr>
            <a:lvl2pPr>
              <a:defRPr>
                <a:solidFill>
                  <a:schemeClr val="bg1">
                    <a:lumMod val="75000"/>
                    <a:lumOff val="25000"/>
                  </a:schemeClr>
                </a:solidFill>
              </a:defRPr>
            </a:lvl2pPr>
            <a:lvl3pPr>
              <a:defRPr>
                <a:solidFill>
                  <a:schemeClr val="bg1">
                    <a:lumMod val="75000"/>
                    <a:lumOff val="25000"/>
                  </a:schemeClr>
                </a:solidFill>
              </a:defRPr>
            </a:lvl3pPr>
            <a:lvl4pPr>
              <a:defRPr>
                <a:solidFill>
                  <a:schemeClr val="bg1">
                    <a:lumMod val="75000"/>
                    <a:lumOff val="25000"/>
                  </a:schemeClr>
                </a:solidFill>
              </a:defRPr>
            </a:lvl4pPr>
            <a:lvl5pPr>
              <a:defRPr>
                <a:solidFill>
                  <a:schemeClr val="bg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a:extLst>
              <a:ext uri="{FF2B5EF4-FFF2-40B4-BE49-F238E27FC236}">
                <a16:creationId xmlns:a16="http://schemas.microsoft.com/office/drawing/2014/main" id="{EE75DD60-688A-3D40-ACB0-72EA5428E4A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626472" y="6410325"/>
            <a:ext cx="426685" cy="314324"/>
          </a:xfrm>
          <a:prstGeom prst="rect">
            <a:avLst/>
          </a:prstGeom>
        </p:spPr>
      </p:pic>
    </p:spTree>
    <p:extLst>
      <p:ext uri="{BB962C8B-B14F-4D97-AF65-F5344CB8AC3E}">
        <p14:creationId xmlns:p14="http://schemas.microsoft.com/office/powerpoint/2010/main" val="94480239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Image and Conten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0A52B80-7912-4BBF-A086-45AAFE2C6080}"/>
              </a:ext>
            </a:extLst>
          </p:cNvPr>
          <p:cNvSpPr>
            <a:spLocks noGrp="1"/>
          </p:cNvSpPr>
          <p:nvPr>
            <p:ph type="pic" idx="1" hasCustomPrompt="1"/>
          </p:nvPr>
        </p:nvSpPr>
        <p:spPr>
          <a:xfrm>
            <a:off x="0" y="0"/>
            <a:ext cx="6096000" cy="6858000"/>
          </a:xfrm>
          <a:prstGeom prst="rect">
            <a:avLst/>
          </a:prstGeom>
          <a:solidFill>
            <a:schemeClr val="bg2">
              <a:lumMod val="90000"/>
            </a:schemeClr>
          </a:solidFill>
          <a:ln>
            <a:noFill/>
          </a:ln>
        </p:spPr>
        <p:txBody>
          <a:bodyPr>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to insert image. Send to Back.</a:t>
            </a:r>
          </a:p>
        </p:txBody>
      </p:sp>
      <p:sp>
        <p:nvSpPr>
          <p:cNvPr id="2" name="Title 1">
            <a:extLst>
              <a:ext uri="{FF2B5EF4-FFF2-40B4-BE49-F238E27FC236}">
                <a16:creationId xmlns:a16="http://schemas.microsoft.com/office/drawing/2014/main" id="{D9DB11D2-D8DD-4413-A2A9-9ACD67E30161}"/>
              </a:ext>
            </a:extLst>
          </p:cNvPr>
          <p:cNvSpPr>
            <a:spLocks noGrp="1"/>
          </p:cNvSpPr>
          <p:nvPr>
            <p:ph type="title"/>
          </p:nvPr>
        </p:nvSpPr>
        <p:spPr bwMode="gray">
          <a:xfrm>
            <a:off x="619124" y="2865084"/>
            <a:ext cx="4963484" cy="1127832"/>
          </a:xfrm>
        </p:spPr>
        <p:txBody>
          <a:bodyPr anchor="b"/>
          <a:lstStyle>
            <a:lvl1pPr>
              <a:defRPr sz="4000" b="1">
                <a:solidFill>
                  <a:srgbClr val="FFFFFF"/>
                </a:solidFill>
                <a:latin typeface="+mn-lt"/>
              </a:defRPr>
            </a:lvl1pPr>
          </a:lstStyle>
          <a:p>
            <a:r>
              <a:rPr lang="en-US" dirty="0"/>
              <a:t>Click to edit Master title style</a:t>
            </a:r>
          </a:p>
        </p:txBody>
      </p:sp>
      <p:sp>
        <p:nvSpPr>
          <p:cNvPr id="9" name="Content Placeholder 8">
            <a:extLst>
              <a:ext uri="{FF2B5EF4-FFF2-40B4-BE49-F238E27FC236}">
                <a16:creationId xmlns:a16="http://schemas.microsoft.com/office/drawing/2014/main" id="{AD09DDDD-FA20-4BB0-8F18-2515DEBC428B}"/>
              </a:ext>
            </a:extLst>
          </p:cNvPr>
          <p:cNvSpPr>
            <a:spLocks noGrp="1"/>
          </p:cNvSpPr>
          <p:nvPr>
            <p:ph sz="quarter" idx="13"/>
          </p:nvPr>
        </p:nvSpPr>
        <p:spPr>
          <a:xfrm>
            <a:off x="6607175" y="1638300"/>
            <a:ext cx="4962525" cy="3767138"/>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Box 7">
            <a:extLst>
              <a:ext uri="{FF2B5EF4-FFF2-40B4-BE49-F238E27FC236}">
                <a16:creationId xmlns:a16="http://schemas.microsoft.com/office/drawing/2014/main" id="{B991A678-50E2-4EB2-B630-056CC900210D}"/>
              </a:ext>
            </a:extLst>
          </p:cNvPr>
          <p:cNvSpPr txBox="1"/>
          <p:nvPr userDrawn="1"/>
        </p:nvSpPr>
        <p:spPr>
          <a:xfrm>
            <a:off x="0" y="6972300"/>
            <a:ext cx="6946900" cy="227014"/>
          </a:xfrm>
          <a:prstGeom prst="rect">
            <a:avLst/>
          </a:prstGeom>
          <a:solidFill>
            <a:srgbClr val="FFFFFF"/>
          </a:solidFill>
          <a:ln>
            <a:solidFill>
              <a:schemeClr val="bg2">
                <a:lumMod val="50000"/>
              </a:schemeClr>
            </a:solidFill>
            <a:prstDash val="dash"/>
          </a:ln>
        </p:spPr>
        <p:txBody>
          <a:bodyPr wrap="square" lIns="0" tIns="0" rIns="0" bIns="0" rtlCol="0" anchor="ctr">
            <a:noAutofit/>
          </a:bodyPr>
          <a:lstStyle/>
          <a:p>
            <a:pPr algn="ctr"/>
            <a:r>
              <a:rPr lang="en-US" sz="1050" dirty="0">
                <a:solidFill>
                  <a:schemeClr val="bg2">
                    <a:lumMod val="50000"/>
                  </a:schemeClr>
                </a:solidFill>
              </a:rPr>
              <a:t>This image can be deleted and use the insert image button to put in a different image. After inserting, Send to Back.</a:t>
            </a:r>
          </a:p>
        </p:txBody>
      </p:sp>
      <p:cxnSp>
        <p:nvCxnSpPr>
          <p:cNvPr id="5" name="Straight Connector 4">
            <a:extLst>
              <a:ext uri="{FF2B5EF4-FFF2-40B4-BE49-F238E27FC236}">
                <a16:creationId xmlns:a16="http://schemas.microsoft.com/office/drawing/2014/main" id="{9D9B8FDB-A284-5A49-8C51-0FFCCAE213D1}"/>
              </a:ext>
            </a:extLst>
          </p:cNvPr>
          <p:cNvCxnSpPr/>
          <p:nvPr userDrawn="1"/>
        </p:nvCxnSpPr>
        <p:spPr>
          <a:xfrm>
            <a:off x="5993704" y="0"/>
            <a:ext cx="250521" cy="6858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252369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C9A63-596C-4683-B6F6-8320DBA5A4BF}"/>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1055071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157885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9322E14-B592-45CE-B4DD-75B2DAE06A6C}"/>
              </a:ext>
            </a:extLst>
          </p:cNvPr>
          <p:cNvSpPr>
            <a:spLocks noGrp="1"/>
          </p:cNvSpPr>
          <p:nvPr>
            <p:ph sz="half" idx="1"/>
          </p:nvPr>
        </p:nvSpPr>
        <p:spPr>
          <a:xfrm>
            <a:off x="609600" y="1825625"/>
            <a:ext cx="5181600" cy="4351338"/>
          </a:xfrm>
          <a:prstGeom prst="rect">
            <a:avLst/>
          </a:prstGeom>
        </p:spPr>
        <p:txBody>
          <a:bodyPr/>
          <a:lstStyle>
            <a:lvl1pPr>
              <a:defRPr sz="1800" b="1"/>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F6A746FB-476B-4D85-A0F5-97472FBF29A9}"/>
              </a:ext>
            </a:extLst>
          </p:cNvPr>
          <p:cNvSpPr>
            <a:spLocks noGrp="1"/>
          </p:cNvSpPr>
          <p:nvPr>
            <p:ph sz="half" idx="2"/>
          </p:nvPr>
        </p:nvSpPr>
        <p:spPr>
          <a:xfrm>
            <a:off x="6362696" y="1825625"/>
            <a:ext cx="5181600" cy="4351338"/>
          </a:xfrm>
          <a:prstGeom prst="rect">
            <a:avLst/>
          </a:prstGeom>
        </p:spPr>
        <p:txBody>
          <a:bodyPr/>
          <a:lstStyle>
            <a:lvl1pPr>
              <a:defRPr sz="1800" b="1"/>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0">
            <a:extLst>
              <a:ext uri="{FF2B5EF4-FFF2-40B4-BE49-F238E27FC236}">
                <a16:creationId xmlns:a16="http://schemas.microsoft.com/office/drawing/2014/main" id="{04735792-F7BA-F94B-B0FE-3E4076F0B19B}"/>
              </a:ext>
            </a:extLst>
          </p:cNvPr>
          <p:cNvSpPr>
            <a:spLocks noGrp="1"/>
          </p:cNvSpPr>
          <p:nvPr>
            <p:ph type="title"/>
          </p:nvPr>
        </p:nvSpPr>
        <p:spPr>
          <a:xfrm>
            <a:off x="838200" y="173101"/>
            <a:ext cx="10515600" cy="1325563"/>
          </a:xfrm>
        </p:spPr>
        <p:txBody>
          <a:bodyPr/>
          <a:lstStyle/>
          <a:p>
            <a:r>
              <a:rPr lang="en-US"/>
              <a:t>Click to edit Master title style</a:t>
            </a:r>
          </a:p>
        </p:txBody>
      </p:sp>
    </p:spTree>
    <p:extLst>
      <p:ext uri="{BB962C8B-B14F-4D97-AF65-F5344CB8AC3E}">
        <p14:creationId xmlns:p14="http://schemas.microsoft.com/office/powerpoint/2010/main" val="286660584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DD41316-53A3-4F6A-896D-FD1DB74B72CC}"/>
              </a:ext>
            </a:extLst>
          </p:cNvPr>
          <p:cNvSpPr>
            <a:spLocks noGrp="1"/>
          </p:cNvSpPr>
          <p:nvPr>
            <p:ph type="body" idx="1"/>
          </p:nvPr>
        </p:nvSpPr>
        <p:spPr>
          <a:xfrm>
            <a:off x="681754" y="1811107"/>
            <a:ext cx="5157787" cy="646428"/>
          </a:xfrm>
          <a:prstGeom prst="rect">
            <a:avLst/>
          </a:prstGeom>
        </p:spPr>
        <p:txBody>
          <a:bodyPr anchor="b">
            <a:noAutofit/>
          </a:bodyPr>
          <a:lstStyle>
            <a:lvl1pPr marL="0" indent="0" algn="ctr">
              <a:lnSpc>
                <a:spcPct val="110000"/>
              </a:lnSpc>
              <a:spcBef>
                <a:spcPts val="0"/>
              </a:spcBef>
              <a:buNone/>
              <a:defRPr sz="20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D0C0A368-A645-4F6B-BA0B-B70F139E245B}"/>
              </a:ext>
            </a:extLst>
          </p:cNvPr>
          <p:cNvSpPr>
            <a:spLocks noGrp="1"/>
          </p:cNvSpPr>
          <p:nvPr>
            <p:ph sz="half" idx="2"/>
          </p:nvPr>
        </p:nvSpPr>
        <p:spPr>
          <a:xfrm>
            <a:off x="681754" y="2584284"/>
            <a:ext cx="5157787" cy="3684588"/>
          </a:xfrm>
          <a:prstGeom prst="rect">
            <a:avLst/>
          </a:prstGeom>
        </p:spPr>
        <p:txBody>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C9FEC956-96EA-4090-9FEE-22572C67B087}"/>
              </a:ext>
            </a:extLst>
          </p:cNvPr>
          <p:cNvSpPr>
            <a:spLocks noGrp="1"/>
          </p:cNvSpPr>
          <p:nvPr>
            <p:ph type="body" sz="quarter" idx="3"/>
          </p:nvPr>
        </p:nvSpPr>
        <p:spPr>
          <a:xfrm>
            <a:off x="6425326" y="1811107"/>
            <a:ext cx="5029200" cy="646428"/>
          </a:xfrm>
          <a:prstGeom prst="rect">
            <a:avLst/>
          </a:prstGeom>
        </p:spPr>
        <p:txBody>
          <a:bodyPr anchor="b">
            <a:noAutofit/>
          </a:bodyPr>
          <a:lstStyle>
            <a:lvl1pPr marL="0" indent="0" algn="ctr">
              <a:lnSpc>
                <a:spcPct val="110000"/>
              </a:lnSpc>
              <a:spcBef>
                <a:spcPts val="0"/>
              </a:spcBef>
              <a:buNone/>
              <a:defRPr sz="20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6EF02E72-B9BD-4FFF-A35E-1DF180BB7AEB}"/>
              </a:ext>
            </a:extLst>
          </p:cNvPr>
          <p:cNvSpPr>
            <a:spLocks noGrp="1"/>
          </p:cNvSpPr>
          <p:nvPr>
            <p:ph sz="quarter" idx="4"/>
          </p:nvPr>
        </p:nvSpPr>
        <p:spPr>
          <a:xfrm>
            <a:off x="6425326" y="2584284"/>
            <a:ext cx="5029200" cy="3684588"/>
          </a:xfrm>
          <a:prstGeom prst="rect">
            <a:avLst/>
          </a:prstGeom>
        </p:spPr>
        <p:txBody>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0">
            <a:extLst>
              <a:ext uri="{FF2B5EF4-FFF2-40B4-BE49-F238E27FC236}">
                <a16:creationId xmlns:a16="http://schemas.microsoft.com/office/drawing/2014/main" id="{106BB84B-0AF4-4A6B-9683-AF29BBDA45D3}"/>
              </a:ext>
            </a:extLst>
          </p:cNvPr>
          <p:cNvSpPr>
            <a:spLocks noGrp="1"/>
          </p:cNvSpPr>
          <p:nvPr>
            <p:ph type="title"/>
          </p:nvPr>
        </p:nvSpPr>
        <p:spPr>
          <a:xfrm>
            <a:off x="838200" y="163957"/>
            <a:ext cx="10515600" cy="1325563"/>
          </a:xfrm>
        </p:spPr>
        <p:txBody>
          <a:bodyPr/>
          <a:lstStyle/>
          <a:p>
            <a:r>
              <a:rPr lang="en-US"/>
              <a:t>Click to edit Master title style</a:t>
            </a:r>
          </a:p>
        </p:txBody>
      </p:sp>
    </p:spTree>
    <p:extLst>
      <p:ext uri="{BB962C8B-B14F-4D97-AF65-F5344CB8AC3E}">
        <p14:creationId xmlns:p14="http://schemas.microsoft.com/office/powerpoint/2010/main" val="259488258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hree Column Layou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DD41316-53A3-4F6A-896D-FD1DB74B72CC}"/>
              </a:ext>
            </a:extLst>
          </p:cNvPr>
          <p:cNvSpPr>
            <a:spLocks noGrp="1"/>
          </p:cNvSpPr>
          <p:nvPr>
            <p:ph type="body" idx="1"/>
          </p:nvPr>
        </p:nvSpPr>
        <p:spPr>
          <a:xfrm>
            <a:off x="609600" y="1690688"/>
            <a:ext cx="3328562" cy="646428"/>
          </a:xfrm>
          <a:prstGeom prst="rect">
            <a:avLst/>
          </a:prstGeom>
        </p:spPr>
        <p:txBody>
          <a:bodyPr anchor="b">
            <a:noAutofit/>
          </a:bodyPr>
          <a:lstStyle>
            <a:lvl1pPr marL="0" indent="0" algn="ctr">
              <a:lnSpc>
                <a:spcPct val="110000"/>
              </a:lnSpc>
              <a:spcBef>
                <a:spcPts val="0"/>
              </a:spcBef>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D0C0A368-A645-4F6B-BA0B-B70F139E245B}"/>
              </a:ext>
            </a:extLst>
          </p:cNvPr>
          <p:cNvSpPr>
            <a:spLocks noGrp="1"/>
          </p:cNvSpPr>
          <p:nvPr>
            <p:ph sz="half" idx="2"/>
          </p:nvPr>
        </p:nvSpPr>
        <p:spPr>
          <a:xfrm>
            <a:off x="609600" y="2457004"/>
            <a:ext cx="3328562" cy="3684588"/>
          </a:xfrm>
          <a:prstGeom prst="rect">
            <a:avLst/>
          </a:prstGeom>
        </p:spPr>
        <p:txBody>
          <a:bodyPr/>
          <a:lstStyle>
            <a:lvl1pPr marL="103188" indent="-103188">
              <a:spcBef>
                <a:spcPts val="800"/>
              </a:spcBef>
              <a:defRPr sz="1200"/>
            </a:lvl1pPr>
            <a:lvl2pPr marL="212725" indent="-98425">
              <a:spcBef>
                <a:spcPts val="600"/>
              </a:spcBef>
              <a:defRPr sz="1200"/>
            </a:lvl2pPr>
            <a:lvl3pPr>
              <a:defRPr sz="900"/>
            </a:lvl3pPr>
            <a:lvl4pPr>
              <a:defRPr sz="700"/>
            </a:lvl4pPr>
            <a:lvl5pPr>
              <a:defRPr sz="700"/>
            </a:lvl5pPr>
          </a:lstStyle>
          <a:p>
            <a:pPr lvl="0"/>
            <a:r>
              <a:rPr lang="en-US" dirty="0"/>
              <a:t>Click to edit Master text styles</a:t>
            </a:r>
          </a:p>
          <a:p>
            <a:pPr lvl="1"/>
            <a:r>
              <a:rPr lang="en-US" dirty="0"/>
              <a:t>Second level</a:t>
            </a:r>
          </a:p>
        </p:txBody>
      </p:sp>
      <p:sp>
        <p:nvSpPr>
          <p:cNvPr id="5" name="Text Placeholder 4">
            <a:extLst>
              <a:ext uri="{FF2B5EF4-FFF2-40B4-BE49-F238E27FC236}">
                <a16:creationId xmlns:a16="http://schemas.microsoft.com/office/drawing/2014/main" id="{C9FEC956-96EA-4090-9FEE-22572C67B087}"/>
              </a:ext>
            </a:extLst>
          </p:cNvPr>
          <p:cNvSpPr>
            <a:spLocks noGrp="1"/>
          </p:cNvSpPr>
          <p:nvPr>
            <p:ph type="body" sz="quarter" idx="3"/>
          </p:nvPr>
        </p:nvSpPr>
        <p:spPr>
          <a:xfrm>
            <a:off x="4467010" y="1690688"/>
            <a:ext cx="3245578" cy="646428"/>
          </a:xfrm>
          <a:prstGeom prst="rect">
            <a:avLst/>
          </a:prstGeom>
        </p:spPr>
        <p:txBody>
          <a:bodyPr anchor="b">
            <a:noAutofit/>
          </a:bodyPr>
          <a:lstStyle>
            <a:lvl1pPr marL="0" indent="0" algn="ctr">
              <a:lnSpc>
                <a:spcPct val="110000"/>
              </a:lnSpc>
              <a:spcBef>
                <a:spcPts val="0"/>
              </a:spcBef>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6EF02E72-B9BD-4FFF-A35E-1DF180BB7AEB}"/>
              </a:ext>
            </a:extLst>
          </p:cNvPr>
          <p:cNvSpPr>
            <a:spLocks noGrp="1"/>
          </p:cNvSpPr>
          <p:nvPr>
            <p:ph sz="quarter" idx="4"/>
          </p:nvPr>
        </p:nvSpPr>
        <p:spPr>
          <a:xfrm>
            <a:off x="4467010" y="2457004"/>
            <a:ext cx="3245578" cy="3684588"/>
          </a:xfrm>
          <a:prstGeom prst="rect">
            <a:avLst/>
          </a:prstGeom>
        </p:spPr>
        <p:txBody>
          <a:bodyPr/>
          <a:lstStyle>
            <a:lvl1pPr>
              <a:spcBef>
                <a:spcPts val="1000"/>
              </a:spcBef>
              <a:defRPr sz="1200"/>
            </a:lvl1pPr>
            <a:lvl2pPr>
              <a:defRPr sz="1200"/>
            </a:lvl2pPr>
            <a:lvl3pPr>
              <a:defRPr sz="900"/>
            </a:lvl3pPr>
            <a:lvl4pPr>
              <a:defRPr sz="700"/>
            </a:lvl4pPr>
            <a:lvl5pPr>
              <a:defRPr sz="700"/>
            </a:lvl5pPr>
          </a:lstStyle>
          <a:p>
            <a:pPr lvl="0"/>
            <a:r>
              <a:rPr lang="en-US" dirty="0"/>
              <a:t>Click to edit Master text styles</a:t>
            </a:r>
          </a:p>
          <a:p>
            <a:pPr lvl="1"/>
            <a:r>
              <a:rPr lang="en-US" dirty="0"/>
              <a:t>Second level</a:t>
            </a:r>
          </a:p>
        </p:txBody>
      </p:sp>
      <p:sp>
        <p:nvSpPr>
          <p:cNvPr id="20" name="Text Placeholder 2">
            <a:extLst>
              <a:ext uri="{FF2B5EF4-FFF2-40B4-BE49-F238E27FC236}">
                <a16:creationId xmlns:a16="http://schemas.microsoft.com/office/drawing/2014/main" id="{BED97302-524A-43F5-9156-580F1AA3B6E3}"/>
              </a:ext>
            </a:extLst>
          </p:cNvPr>
          <p:cNvSpPr>
            <a:spLocks noGrp="1"/>
          </p:cNvSpPr>
          <p:nvPr>
            <p:ph type="body" idx="13"/>
          </p:nvPr>
        </p:nvSpPr>
        <p:spPr>
          <a:xfrm>
            <a:off x="8241436" y="1690688"/>
            <a:ext cx="3328562" cy="646428"/>
          </a:xfrm>
          <a:prstGeom prst="rect">
            <a:avLst/>
          </a:prstGeom>
        </p:spPr>
        <p:txBody>
          <a:bodyPr anchor="b">
            <a:noAutofit/>
          </a:bodyPr>
          <a:lstStyle>
            <a:lvl1pPr marL="0" indent="0" algn="ctr">
              <a:lnSpc>
                <a:spcPct val="110000"/>
              </a:lnSpc>
              <a:spcBef>
                <a:spcPts val="0"/>
              </a:spcBef>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1" name="Content Placeholder 3">
            <a:extLst>
              <a:ext uri="{FF2B5EF4-FFF2-40B4-BE49-F238E27FC236}">
                <a16:creationId xmlns:a16="http://schemas.microsoft.com/office/drawing/2014/main" id="{7A781719-5610-4452-A81D-155564F634FF}"/>
              </a:ext>
            </a:extLst>
          </p:cNvPr>
          <p:cNvSpPr>
            <a:spLocks noGrp="1"/>
          </p:cNvSpPr>
          <p:nvPr>
            <p:ph sz="half" idx="14"/>
          </p:nvPr>
        </p:nvSpPr>
        <p:spPr>
          <a:xfrm>
            <a:off x="8241436" y="2457004"/>
            <a:ext cx="3328562" cy="3684588"/>
          </a:xfrm>
          <a:prstGeom prst="rect">
            <a:avLst/>
          </a:prstGeom>
        </p:spPr>
        <p:txBody>
          <a:bodyPr/>
          <a:lstStyle>
            <a:lvl1pPr>
              <a:spcBef>
                <a:spcPts val="1000"/>
              </a:spcBef>
              <a:defRPr sz="1200"/>
            </a:lvl1pPr>
            <a:lvl2pPr>
              <a:defRPr sz="1200"/>
            </a:lvl2pPr>
            <a:lvl3pPr>
              <a:defRPr sz="900"/>
            </a:lvl3pPr>
            <a:lvl4pPr>
              <a:defRPr sz="700"/>
            </a:lvl4pPr>
            <a:lvl5pPr>
              <a:defRPr sz="700"/>
            </a:lvl5pPr>
          </a:lstStyle>
          <a:p>
            <a:pPr lvl="0"/>
            <a:r>
              <a:rPr lang="en-US" dirty="0"/>
              <a:t>Click to edit Master text styles</a:t>
            </a:r>
          </a:p>
          <a:p>
            <a:pPr lvl="1"/>
            <a:r>
              <a:rPr lang="en-US" dirty="0"/>
              <a:t>Second level</a:t>
            </a:r>
          </a:p>
        </p:txBody>
      </p:sp>
      <p:sp>
        <p:nvSpPr>
          <p:cNvPr id="12" name="Title 10">
            <a:extLst>
              <a:ext uri="{FF2B5EF4-FFF2-40B4-BE49-F238E27FC236}">
                <a16:creationId xmlns:a16="http://schemas.microsoft.com/office/drawing/2014/main" id="{14CBEC2E-142B-874D-B5F3-2DF35220A32E}"/>
              </a:ext>
            </a:extLst>
          </p:cNvPr>
          <p:cNvSpPr>
            <a:spLocks noGrp="1"/>
          </p:cNvSpPr>
          <p:nvPr>
            <p:ph type="title"/>
          </p:nvPr>
        </p:nvSpPr>
        <p:spPr>
          <a:xfrm>
            <a:off x="831999" y="127381"/>
            <a:ext cx="10515600" cy="1325563"/>
          </a:xfrm>
        </p:spPr>
        <p:txBody>
          <a:bodyPr/>
          <a:lstStyle/>
          <a:p>
            <a:r>
              <a:rPr lang="en-US"/>
              <a:t>Click to edit Master title style</a:t>
            </a:r>
          </a:p>
        </p:txBody>
      </p:sp>
    </p:spTree>
    <p:extLst>
      <p:ext uri="{BB962C8B-B14F-4D97-AF65-F5344CB8AC3E}">
        <p14:creationId xmlns:p14="http://schemas.microsoft.com/office/powerpoint/2010/main" val="35250317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10314"/>
            <a:ext cx="10972800" cy="875111"/>
          </a:xfrm>
        </p:spPr>
        <p:txBody>
          <a:bodyPr/>
          <a:lstStyle>
            <a:lvl1pPr>
              <a:defRPr/>
            </a:lvl1pPr>
          </a:lstStyle>
          <a:p>
            <a:r>
              <a:rPr lang="en-US" dirty="0"/>
              <a:t>Title - Title Case, Calibri 28 </a:t>
            </a:r>
            <a:r>
              <a:rPr lang="en-US" dirty="0" err="1"/>
              <a:t>Pt</a:t>
            </a:r>
            <a:br>
              <a:rPr lang="en-US" dirty="0"/>
            </a:br>
            <a:r>
              <a:rPr lang="en-US" dirty="0"/>
              <a:t>2 Line Max</a:t>
            </a:r>
          </a:p>
        </p:txBody>
      </p:sp>
      <p:sp>
        <p:nvSpPr>
          <p:cNvPr id="7" name="Content Placeholder 2"/>
          <p:cNvSpPr>
            <a:spLocks noGrp="1"/>
          </p:cNvSpPr>
          <p:nvPr>
            <p:ph sz="half" idx="1"/>
          </p:nvPr>
        </p:nvSpPr>
        <p:spPr>
          <a:xfrm>
            <a:off x="612681" y="1322644"/>
            <a:ext cx="10966643" cy="4513783"/>
          </a:xfrm>
          <a:prstGeom prst="rect">
            <a:avLst/>
          </a:prstGeom>
        </p:spPr>
        <p:txBody>
          <a:bodyPr/>
          <a:lstStyle>
            <a:lvl1pPr>
              <a:lnSpc>
                <a:spcPts val="2880"/>
              </a:lnSpc>
              <a:defRPr sz="2400" b="0">
                <a:solidFill>
                  <a:schemeClr val="tx1"/>
                </a:solidFill>
              </a:defRPr>
            </a:lvl1pPr>
            <a:lvl2pPr>
              <a:defRPr sz="2000" b="0">
                <a:solidFill>
                  <a:schemeClr val="tx1"/>
                </a:solidFill>
              </a:defRPr>
            </a:lvl2pPr>
            <a:lvl3pPr>
              <a:defRPr sz="1800" b="0">
                <a:solidFill>
                  <a:schemeClr val="tx1"/>
                </a:solidFill>
              </a:defRPr>
            </a:lvl3pPr>
            <a:lvl4pPr>
              <a:defRPr sz="1600" b="0">
                <a:solidFill>
                  <a:schemeClr val="tx1"/>
                </a:solidFill>
              </a:defRPr>
            </a:lvl4pPr>
            <a:lvl5pPr>
              <a:defRPr sz="1400" b="0">
                <a:solidFill>
                  <a:schemeClr val="tx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quarter" idx="10" hasCustomPrompt="1"/>
          </p:nvPr>
        </p:nvSpPr>
        <p:spPr>
          <a:xfrm>
            <a:off x="612820" y="5852313"/>
            <a:ext cx="10966360" cy="236538"/>
          </a:xfrm>
        </p:spPr>
        <p:txBody>
          <a:bodyPr tIns="45720" bIns="45720"/>
          <a:lstStyle>
            <a:lvl1pPr marL="0" indent="0">
              <a:lnSpc>
                <a:spcPct val="100000"/>
              </a:lnSpc>
              <a:spcBef>
                <a:spcPts val="0"/>
              </a:spcBef>
              <a:buNone/>
              <a:defRPr sz="1000">
                <a:solidFill>
                  <a:schemeClr val="tx2"/>
                </a:solidFill>
              </a:defRPr>
            </a:lvl1pPr>
            <a:lvl2pPr marL="393700" indent="0">
              <a:buNone/>
              <a:defRPr sz="1100"/>
            </a:lvl2pPr>
            <a:lvl3pPr marL="749300" indent="0">
              <a:buNone/>
              <a:defRPr sz="1100"/>
            </a:lvl3pPr>
            <a:lvl4pPr marL="1092200" indent="0">
              <a:buNone/>
              <a:defRPr sz="1100"/>
            </a:lvl4pPr>
            <a:lvl5pPr marL="1371600" indent="0">
              <a:buNone/>
              <a:defRPr sz="1100"/>
            </a:lvl5pPr>
          </a:lstStyle>
          <a:p>
            <a:pPr lvl="0"/>
            <a:r>
              <a:rPr lang="en-US" dirty="0"/>
              <a:t>Click to add a Source or Note</a:t>
            </a:r>
          </a:p>
        </p:txBody>
      </p:sp>
    </p:spTree>
    <p:extLst>
      <p:ext uri="{BB962C8B-B14F-4D97-AF65-F5344CB8AC3E}">
        <p14:creationId xmlns:p14="http://schemas.microsoft.com/office/powerpoint/2010/main" val="105607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Four Column Layou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DD41316-53A3-4F6A-896D-FD1DB74B72CC}"/>
              </a:ext>
            </a:extLst>
          </p:cNvPr>
          <p:cNvSpPr>
            <a:spLocks noGrp="1"/>
          </p:cNvSpPr>
          <p:nvPr>
            <p:ph type="body" idx="1"/>
          </p:nvPr>
        </p:nvSpPr>
        <p:spPr>
          <a:xfrm>
            <a:off x="619125" y="1946307"/>
            <a:ext cx="2552629" cy="646428"/>
          </a:xfrm>
          <a:prstGeom prst="rect">
            <a:avLst/>
          </a:prstGeom>
        </p:spPr>
        <p:txBody>
          <a:bodyPr anchor="b">
            <a:noAutofit/>
          </a:bodyPr>
          <a:lstStyle>
            <a:lvl1pPr marL="0" indent="0" algn="ctr">
              <a:lnSpc>
                <a:spcPct val="110000"/>
              </a:lnSpc>
              <a:spcBef>
                <a:spcPts val="0"/>
              </a:spcBef>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D0C0A368-A645-4F6B-BA0B-B70F139E245B}"/>
              </a:ext>
            </a:extLst>
          </p:cNvPr>
          <p:cNvSpPr>
            <a:spLocks noGrp="1"/>
          </p:cNvSpPr>
          <p:nvPr>
            <p:ph sz="half" idx="2"/>
          </p:nvPr>
        </p:nvSpPr>
        <p:spPr>
          <a:xfrm>
            <a:off x="619125" y="2643730"/>
            <a:ext cx="2552629" cy="3684588"/>
          </a:xfrm>
          <a:prstGeom prst="rect">
            <a:avLst/>
          </a:prstGeom>
        </p:spPr>
        <p:txBody>
          <a:bodyPr/>
          <a:lstStyle>
            <a:lvl1pPr marL="103188" indent="-103188">
              <a:spcBef>
                <a:spcPts val="800"/>
              </a:spcBef>
              <a:defRPr sz="1200"/>
            </a:lvl1pPr>
            <a:lvl2pPr marL="212725" indent="-98425">
              <a:spcBef>
                <a:spcPts val="600"/>
              </a:spcBef>
              <a:defRPr sz="1200"/>
            </a:lvl2pPr>
            <a:lvl3pPr>
              <a:defRPr sz="900"/>
            </a:lvl3pPr>
            <a:lvl4pPr>
              <a:defRPr sz="700"/>
            </a:lvl4pPr>
            <a:lvl5pPr>
              <a:defRPr sz="700"/>
            </a:lvl5pPr>
          </a:lstStyle>
          <a:p>
            <a:pPr lvl="0"/>
            <a:r>
              <a:rPr lang="en-US" dirty="0"/>
              <a:t>Click to edit Master text styles</a:t>
            </a:r>
          </a:p>
          <a:p>
            <a:pPr lvl="1"/>
            <a:r>
              <a:rPr lang="en-US" dirty="0"/>
              <a:t>Second level</a:t>
            </a:r>
          </a:p>
        </p:txBody>
      </p:sp>
      <p:sp>
        <p:nvSpPr>
          <p:cNvPr id="5" name="Text Placeholder 4">
            <a:extLst>
              <a:ext uri="{FF2B5EF4-FFF2-40B4-BE49-F238E27FC236}">
                <a16:creationId xmlns:a16="http://schemas.microsoft.com/office/drawing/2014/main" id="{C9FEC956-96EA-4090-9FEE-22572C67B087}"/>
              </a:ext>
            </a:extLst>
          </p:cNvPr>
          <p:cNvSpPr>
            <a:spLocks noGrp="1"/>
          </p:cNvSpPr>
          <p:nvPr>
            <p:ph type="body" sz="quarter" idx="3"/>
          </p:nvPr>
        </p:nvSpPr>
        <p:spPr>
          <a:xfrm>
            <a:off x="3461925" y="1946307"/>
            <a:ext cx="2488990" cy="646428"/>
          </a:xfrm>
          <a:prstGeom prst="rect">
            <a:avLst/>
          </a:prstGeom>
        </p:spPr>
        <p:txBody>
          <a:bodyPr anchor="b">
            <a:noAutofit/>
          </a:bodyPr>
          <a:lstStyle>
            <a:lvl1pPr marL="0" indent="0" algn="ctr">
              <a:lnSpc>
                <a:spcPct val="110000"/>
              </a:lnSpc>
              <a:spcBef>
                <a:spcPts val="0"/>
              </a:spcBef>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6EF02E72-B9BD-4FFF-A35E-1DF180BB7AEB}"/>
              </a:ext>
            </a:extLst>
          </p:cNvPr>
          <p:cNvSpPr>
            <a:spLocks noGrp="1"/>
          </p:cNvSpPr>
          <p:nvPr>
            <p:ph sz="quarter" idx="4"/>
          </p:nvPr>
        </p:nvSpPr>
        <p:spPr>
          <a:xfrm>
            <a:off x="3461925" y="2643730"/>
            <a:ext cx="2488990" cy="3684588"/>
          </a:xfrm>
          <a:prstGeom prst="rect">
            <a:avLst/>
          </a:prstGeom>
        </p:spPr>
        <p:txBody>
          <a:bodyPr/>
          <a:lstStyle>
            <a:lvl1pPr>
              <a:spcBef>
                <a:spcPts val="1000"/>
              </a:spcBef>
              <a:defRPr sz="1200"/>
            </a:lvl1pPr>
            <a:lvl2pPr>
              <a:defRPr sz="1200"/>
            </a:lvl2pPr>
            <a:lvl3pPr>
              <a:defRPr sz="900"/>
            </a:lvl3pPr>
            <a:lvl4pPr>
              <a:defRPr sz="700"/>
            </a:lvl4pPr>
            <a:lvl5pPr>
              <a:defRPr sz="700"/>
            </a:lvl5pPr>
          </a:lstStyle>
          <a:p>
            <a:pPr lvl="0"/>
            <a:r>
              <a:rPr lang="en-US" dirty="0"/>
              <a:t>Click to edit Master text styles</a:t>
            </a:r>
          </a:p>
          <a:p>
            <a:pPr lvl="1"/>
            <a:r>
              <a:rPr lang="en-US" dirty="0"/>
              <a:t>Second level</a:t>
            </a:r>
          </a:p>
        </p:txBody>
      </p:sp>
      <p:sp>
        <p:nvSpPr>
          <p:cNvPr id="11" name="Title 10">
            <a:extLst>
              <a:ext uri="{FF2B5EF4-FFF2-40B4-BE49-F238E27FC236}">
                <a16:creationId xmlns:a16="http://schemas.microsoft.com/office/drawing/2014/main" id="{106BB84B-0AF4-4A6B-9683-AF29BBDA45D3}"/>
              </a:ext>
            </a:extLst>
          </p:cNvPr>
          <p:cNvSpPr>
            <a:spLocks noGrp="1"/>
          </p:cNvSpPr>
          <p:nvPr>
            <p:ph type="title"/>
          </p:nvPr>
        </p:nvSpPr>
        <p:spPr/>
        <p:txBody>
          <a:bodyPr/>
          <a:lstStyle/>
          <a:p>
            <a:r>
              <a:rPr lang="en-US"/>
              <a:t>Click to edit Master title style</a:t>
            </a:r>
          </a:p>
        </p:txBody>
      </p:sp>
      <p:sp>
        <p:nvSpPr>
          <p:cNvPr id="20" name="Text Placeholder 2">
            <a:extLst>
              <a:ext uri="{FF2B5EF4-FFF2-40B4-BE49-F238E27FC236}">
                <a16:creationId xmlns:a16="http://schemas.microsoft.com/office/drawing/2014/main" id="{BED97302-524A-43F5-9156-580F1AA3B6E3}"/>
              </a:ext>
            </a:extLst>
          </p:cNvPr>
          <p:cNvSpPr>
            <a:spLocks noGrp="1"/>
          </p:cNvSpPr>
          <p:nvPr>
            <p:ph type="body" idx="13"/>
          </p:nvPr>
        </p:nvSpPr>
        <p:spPr>
          <a:xfrm>
            <a:off x="6241086" y="1946307"/>
            <a:ext cx="2552629" cy="646428"/>
          </a:xfrm>
          <a:prstGeom prst="rect">
            <a:avLst/>
          </a:prstGeom>
        </p:spPr>
        <p:txBody>
          <a:bodyPr anchor="b">
            <a:noAutofit/>
          </a:bodyPr>
          <a:lstStyle>
            <a:lvl1pPr marL="0" indent="0" algn="ctr">
              <a:lnSpc>
                <a:spcPct val="110000"/>
              </a:lnSpc>
              <a:spcBef>
                <a:spcPts val="0"/>
              </a:spcBef>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1" name="Content Placeholder 3">
            <a:extLst>
              <a:ext uri="{FF2B5EF4-FFF2-40B4-BE49-F238E27FC236}">
                <a16:creationId xmlns:a16="http://schemas.microsoft.com/office/drawing/2014/main" id="{7A781719-5610-4452-A81D-155564F634FF}"/>
              </a:ext>
            </a:extLst>
          </p:cNvPr>
          <p:cNvSpPr>
            <a:spLocks noGrp="1"/>
          </p:cNvSpPr>
          <p:nvPr>
            <p:ph sz="half" idx="14"/>
          </p:nvPr>
        </p:nvSpPr>
        <p:spPr>
          <a:xfrm>
            <a:off x="6241086" y="2643730"/>
            <a:ext cx="2552629" cy="3684588"/>
          </a:xfrm>
          <a:prstGeom prst="rect">
            <a:avLst/>
          </a:prstGeom>
        </p:spPr>
        <p:txBody>
          <a:bodyPr/>
          <a:lstStyle>
            <a:lvl1pPr>
              <a:spcBef>
                <a:spcPts val="1000"/>
              </a:spcBef>
              <a:defRPr sz="1200"/>
            </a:lvl1pPr>
            <a:lvl2pPr>
              <a:defRPr sz="1200"/>
            </a:lvl2pPr>
            <a:lvl3pPr>
              <a:defRPr sz="900"/>
            </a:lvl3pPr>
            <a:lvl4pPr>
              <a:defRPr sz="700"/>
            </a:lvl4pPr>
            <a:lvl5pPr>
              <a:defRPr sz="700"/>
            </a:lvl5pPr>
          </a:lstStyle>
          <a:p>
            <a:pPr lvl="0"/>
            <a:r>
              <a:rPr lang="en-US" dirty="0"/>
              <a:t>Click to edit Master text styles</a:t>
            </a:r>
          </a:p>
          <a:p>
            <a:pPr lvl="1"/>
            <a:r>
              <a:rPr lang="en-US" dirty="0"/>
              <a:t>Second level</a:t>
            </a:r>
          </a:p>
        </p:txBody>
      </p:sp>
      <p:sp>
        <p:nvSpPr>
          <p:cNvPr id="22" name="Text Placeholder 4">
            <a:extLst>
              <a:ext uri="{FF2B5EF4-FFF2-40B4-BE49-F238E27FC236}">
                <a16:creationId xmlns:a16="http://schemas.microsoft.com/office/drawing/2014/main" id="{2F0F302A-9E61-4FD8-97CA-7B55613EB2CC}"/>
              </a:ext>
            </a:extLst>
          </p:cNvPr>
          <p:cNvSpPr>
            <a:spLocks noGrp="1"/>
          </p:cNvSpPr>
          <p:nvPr>
            <p:ph type="body" sz="quarter" idx="15"/>
          </p:nvPr>
        </p:nvSpPr>
        <p:spPr>
          <a:xfrm>
            <a:off x="9083885" y="1946307"/>
            <a:ext cx="2488990" cy="646428"/>
          </a:xfrm>
          <a:prstGeom prst="rect">
            <a:avLst/>
          </a:prstGeom>
        </p:spPr>
        <p:txBody>
          <a:bodyPr anchor="b">
            <a:noAutofit/>
          </a:bodyPr>
          <a:lstStyle>
            <a:lvl1pPr marL="0" indent="0" algn="ctr">
              <a:lnSpc>
                <a:spcPct val="110000"/>
              </a:lnSpc>
              <a:spcBef>
                <a:spcPts val="0"/>
              </a:spcBef>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3" name="Content Placeholder 5">
            <a:extLst>
              <a:ext uri="{FF2B5EF4-FFF2-40B4-BE49-F238E27FC236}">
                <a16:creationId xmlns:a16="http://schemas.microsoft.com/office/drawing/2014/main" id="{28C7299F-A0F8-4010-ADBF-A4F0FAE1C225}"/>
              </a:ext>
            </a:extLst>
          </p:cNvPr>
          <p:cNvSpPr>
            <a:spLocks noGrp="1"/>
          </p:cNvSpPr>
          <p:nvPr>
            <p:ph sz="quarter" idx="16"/>
          </p:nvPr>
        </p:nvSpPr>
        <p:spPr>
          <a:xfrm>
            <a:off x="9083885" y="2643730"/>
            <a:ext cx="2488990" cy="3684588"/>
          </a:xfrm>
          <a:prstGeom prst="rect">
            <a:avLst/>
          </a:prstGeom>
        </p:spPr>
        <p:txBody>
          <a:bodyPr/>
          <a:lstStyle>
            <a:lvl1pPr>
              <a:spcBef>
                <a:spcPts val="1000"/>
              </a:spcBef>
              <a:defRPr sz="1200"/>
            </a:lvl1pPr>
            <a:lvl2pPr>
              <a:defRPr sz="1200"/>
            </a:lvl2pPr>
            <a:lvl3pPr>
              <a:defRPr sz="900"/>
            </a:lvl3pPr>
            <a:lvl4pPr>
              <a:defRPr sz="700"/>
            </a:lvl4pPr>
            <a:lvl5pPr>
              <a:defRPr sz="7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59951372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Five Column Layou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DD41316-53A3-4F6A-896D-FD1DB74B72CC}"/>
              </a:ext>
            </a:extLst>
          </p:cNvPr>
          <p:cNvSpPr>
            <a:spLocks noGrp="1"/>
          </p:cNvSpPr>
          <p:nvPr>
            <p:ph type="body" idx="1"/>
          </p:nvPr>
        </p:nvSpPr>
        <p:spPr>
          <a:xfrm>
            <a:off x="619126" y="1825547"/>
            <a:ext cx="1908174" cy="646428"/>
          </a:xfrm>
          <a:prstGeom prst="rect">
            <a:avLst/>
          </a:prstGeom>
        </p:spPr>
        <p:txBody>
          <a:bodyPr anchor="b">
            <a:noAutofit/>
          </a:bodyPr>
          <a:lstStyle>
            <a:lvl1pPr marL="0" indent="0" algn="ctr">
              <a:lnSpc>
                <a:spcPct val="110000"/>
              </a:lnSpc>
              <a:spcBef>
                <a:spcPts val="0"/>
              </a:spcBef>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D0C0A368-A645-4F6B-BA0B-B70F139E245B}"/>
              </a:ext>
            </a:extLst>
          </p:cNvPr>
          <p:cNvSpPr>
            <a:spLocks noGrp="1"/>
          </p:cNvSpPr>
          <p:nvPr>
            <p:ph sz="half" idx="2"/>
          </p:nvPr>
        </p:nvSpPr>
        <p:spPr>
          <a:xfrm>
            <a:off x="619126" y="2671294"/>
            <a:ext cx="1908174" cy="3327653"/>
          </a:xfrm>
          <a:prstGeom prst="rect">
            <a:avLst/>
          </a:prstGeom>
        </p:spPr>
        <p:txBody>
          <a:bodyPr/>
          <a:lstStyle>
            <a:lvl1pPr marL="103188" indent="-103188">
              <a:spcBef>
                <a:spcPts val="800"/>
              </a:spcBef>
              <a:defRPr sz="1200"/>
            </a:lvl1pPr>
            <a:lvl2pPr marL="200025" indent="-95250">
              <a:spcBef>
                <a:spcPts val="600"/>
              </a:spcBef>
              <a:defRPr sz="1200"/>
            </a:lvl2pPr>
            <a:lvl3pPr>
              <a:defRPr sz="900"/>
            </a:lvl3pPr>
            <a:lvl4pPr>
              <a:defRPr sz="700"/>
            </a:lvl4pPr>
            <a:lvl5pPr>
              <a:defRPr sz="700"/>
            </a:lvl5pPr>
          </a:lstStyle>
          <a:p>
            <a:pPr lvl="0"/>
            <a:r>
              <a:rPr lang="en-US" dirty="0"/>
              <a:t>Click to edit Master text styles</a:t>
            </a:r>
          </a:p>
          <a:p>
            <a:pPr lvl="1"/>
            <a:r>
              <a:rPr lang="en-US" dirty="0"/>
              <a:t>Second level</a:t>
            </a:r>
          </a:p>
        </p:txBody>
      </p:sp>
      <p:sp>
        <p:nvSpPr>
          <p:cNvPr id="11" name="Title 10">
            <a:extLst>
              <a:ext uri="{FF2B5EF4-FFF2-40B4-BE49-F238E27FC236}">
                <a16:creationId xmlns:a16="http://schemas.microsoft.com/office/drawing/2014/main" id="{106BB84B-0AF4-4A6B-9683-AF29BBDA45D3}"/>
              </a:ext>
            </a:extLst>
          </p:cNvPr>
          <p:cNvSpPr>
            <a:spLocks noGrp="1"/>
          </p:cNvSpPr>
          <p:nvPr>
            <p:ph type="title"/>
          </p:nvPr>
        </p:nvSpPr>
        <p:spPr/>
        <p:txBody>
          <a:bodyPr/>
          <a:lstStyle/>
          <a:p>
            <a:r>
              <a:rPr lang="en-US"/>
              <a:t>Click to edit Master title style</a:t>
            </a:r>
          </a:p>
        </p:txBody>
      </p:sp>
      <p:sp>
        <p:nvSpPr>
          <p:cNvPr id="29" name="Text Placeholder 2">
            <a:extLst>
              <a:ext uri="{FF2B5EF4-FFF2-40B4-BE49-F238E27FC236}">
                <a16:creationId xmlns:a16="http://schemas.microsoft.com/office/drawing/2014/main" id="{4283118F-B3CA-43FB-9BEB-D895895D8F42}"/>
              </a:ext>
            </a:extLst>
          </p:cNvPr>
          <p:cNvSpPr>
            <a:spLocks noGrp="1"/>
          </p:cNvSpPr>
          <p:nvPr>
            <p:ph type="body" idx="13"/>
          </p:nvPr>
        </p:nvSpPr>
        <p:spPr>
          <a:xfrm>
            <a:off x="2916198" y="1825547"/>
            <a:ext cx="1908174" cy="646428"/>
          </a:xfrm>
          <a:prstGeom prst="rect">
            <a:avLst/>
          </a:prstGeom>
        </p:spPr>
        <p:txBody>
          <a:bodyPr anchor="b">
            <a:noAutofit/>
          </a:bodyPr>
          <a:lstStyle>
            <a:lvl1pPr marL="0" indent="0" algn="ctr">
              <a:lnSpc>
                <a:spcPct val="110000"/>
              </a:lnSpc>
              <a:spcBef>
                <a:spcPts val="0"/>
              </a:spcBef>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30" name="Content Placeholder 3">
            <a:extLst>
              <a:ext uri="{FF2B5EF4-FFF2-40B4-BE49-F238E27FC236}">
                <a16:creationId xmlns:a16="http://schemas.microsoft.com/office/drawing/2014/main" id="{E6D4BBC8-F4BA-4988-BCF2-CA9EF0721C85}"/>
              </a:ext>
            </a:extLst>
          </p:cNvPr>
          <p:cNvSpPr>
            <a:spLocks noGrp="1"/>
          </p:cNvSpPr>
          <p:nvPr>
            <p:ph sz="half" idx="14"/>
          </p:nvPr>
        </p:nvSpPr>
        <p:spPr>
          <a:xfrm>
            <a:off x="2916198" y="2671294"/>
            <a:ext cx="1908174" cy="3327653"/>
          </a:xfrm>
          <a:prstGeom prst="rect">
            <a:avLst/>
          </a:prstGeom>
        </p:spPr>
        <p:txBody>
          <a:bodyPr/>
          <a:lstStyle>
            <a:lvl1pPr marL="103188" indent="-103188">
              <a:spcBef>
                <a:spcPts val="800"/>
              </a:spcBef>
              <a:defRPr sz="1200"/>
            </a:lvl1pPr>
            <a:lvl2pPr marL="200025" indent="-95250">
              <a:spcBef>
                <a:spcPts val="600"/>
              </a:spcBef>
              <a:defRPr sz="1200"/>
            </a:lvl2pPr>
            <a:lvl3pPr>
              <a:defRPr sz="900"/>
            </a:lvl3pPr>
            <a:lvl4pPr>
              <a:defRPr sz="700"/>
            </a:lvl4pPr>
            <a:lvl5pPr>
              <a:defRPr sz="700"/>
            </a:lvl5pPr>
          </a:lstStyle>
          <a:p>
            <a:pPr lvl="0"/>
            <a:r>
              <a:rPr lang="en-US" dirty="0"/>
              <a:t>Click to edit Master text styles</a:t>
            </a:r>
          </a:p>
          <a:p>
            <a:pPr lvl="1"/>
            <a:r>
              <a:rPr lang="en-US" dirty="0"/>
              <a:t>Second level</a:t>
            </a:r>
          </a:p>
        </p:txBody>
      </p:sp>
      <p:sp>
        <p:nvSpPr>
          <p:cNvPr id="31" name="Text Placeholder 2">
            <a:extLst>
              <a:ext uri="{FF2B5EF4-FFF2-40B4-BE49-F238E27FC236}">
                <a16:creationId xmlns:a16="http://schemas.microsoft.com/office/drawing/2014/main" id="{670C0570-2B75-434B-90E8-690549319BAA}"/>
              </a:ext>
            </a:extLst>
          </p:cNvPr>
          <p:cNvSpPr>
            <a:spLocks noGrp="1"/>
          </p:cNvSpPr>
          <p:nvPr>
            <p:ph type="body" idx="15"/>
          </p:nvPr>
        </p:nvSpPr>
        <p:spPr>
          <a:xfrm>
            <a:off x="5165698" y="1825547"/>
            <a:ext cx="1908174" cy="646428"/>
          </a:xfrm>
          <a:prstGeom prst="rect">
            <a:avLst/>
          </a:prstGeom>
        </p:spPr>
        <p:txBody>
          <a:bodyPr anchor="b">
            <a:noAutofit/>
          </a:bodyPr>
          <a:lstStyle>
            <a:lvl1pPr marL="0" indent="0" algn="ctr">
              <a:lnSpc>
                <a:spcPct val="110000"/>
              </a:lnSpc>
              <a:spcBef>
                <a:spcPts val="0"/>
              </a:spcBef>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32" name="Content Placeholder 3">
            <a:extLst>
              <a:ext uri="{FF2B5EF4-FFF2-40B4-BE49-F238E27FC236}">
                <a16:creationId xmlns:a16="http://schemas.microsoft.com/office/drawing/2014/main" id="{09E8CBB1-344E-4FC4-B8D0-63837ED0CD42}"/>
              </a:ext>
            </a:extLst>
          </p:cNvPr>
          <p:cNvSpPr>
            <a:spLocks noGrp="1"/>
          </p:cNvSpPr>
          <p:nvPr>
            <p:ph sz="half" idx="16"/>
          </p:nvPr>
        </p:nvSpPr>
        <p:spPr>
          <a:xfrm>
            <a:off x="5165698" y="2671294"/>
            <a:ext cx="1908174" cy="3327653"/>
          </a:xfrm>
          <a:prstGeom prst="rect">
            <a:avLst/>
          </a:prstGeom>
        </p:spPr>
        <p:txBody>
          <a:bodyPr/>
          <a:lstStyle>
            <a:lvl1pPr marL="103188" indent="-103188">
              <a:spcBef>
                <a:spcPts val="800"/>
              </a:spcBef>
              <a:defRPr sz="1200"/>
            </a:lvl1pPr>
            <a:lvl2pPr marL="200025" indent="-95250">
              <a:spcBef>
                <a:spcPts val="600"/>
              </a:spcBef>
              <a:defRPr sz="1200"/>
            </a:lvl2pPr>
            <a:lvl3pPr>
              <a:defRPr sz="900"/>
            </a:lvl3pPr>
            <a:lvl4pPr>
              <a:defRPr sz="700"/>
            </a:lvl4pPr>
            <a:lvl5pPr>
              <a:defRPr sz="700"/>
            </a:lvl5pPr>
          </a:lstStyle>
          <a:p>
            <a:pPr lvl="0"/>
            <a:r>
              <a:rPr lang="en-US" dirty="0"/>
              <a:t>Click to edit Master text styles</a:t>
            </a:r>
          </a:p>
          <a:p>
            <a:pPr lvl="1"/>
            <a:r>
              <a:rPr lang="en-US" dirty="0"/>
              <a:t>Second level</a:t>
            </a:r>
          </a:p>
        </p:txBody>
      </p:sp>
      <p:sp>
        <p:nvSpPr>
          <p:cNvPr id="33" name="Text Placeholder 2">
            <a:extLst>
              <a:ext uri="{FF2B5EF4-FFF2-40B4-BE49-F238E27FC236}">
                <a16:creationId xmlns:a16="http://schemas.microsoft.com/office/drawing/2014/main" id="{F088621B-F6A9-476F-AD14-C64823BE02EB}"/>
              </a:ext>
            </a:extLst>
          </p:cNvPr>
          <p:cNvSpPr>
            <a:spLocks noGrp="1"/>
          </p:cNvSpPr>
          <p:nvPr>
            <p:ph type="body" idx="17"/>
          </p:nvPr>
        </p:nvSpPr>
        <p:spPr>
          <a:xfrm>
            <a:off x="7462771" y="1825547"/>
            <a:ext cx="1908174" cy="646428"/>
          </a:xfrm>
          <a:prstGeom prst="rect">
            <a:avLst/>
          </a:prstGeom>
        </p:spPr>
        <p:txBody>
          <a:bodyPr anchor="b">
            <a:noAutofit/>
          </a:bodyPr>
          <a:lstStyle>
            <a:lvl1pPr marL="0" indent="0" algn="ctr">
              <a:lnSpc>
                <a:spcPct val="110000"/>
              </a:lnSpc>
              <a:spcBef>
                <a:spcPts val="0"/>
              </a:spcBef>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34" name="Content Placeholder 3">
            <a:extLst>
              <a:ext uri="{FF2B5EF4-FFF2-40B4-BE49-F238E27FC236}">
                <a16:creationId xmlns:a16="http://schemas.microsoft.com/office/drawing/2014/main" id="{B39C5CE6-EFDF-4DC3-BB8B-2D6855B746EB}"/>
              </a:ext>
            </a:extLst>
          </p:cNvPr>
          <p:cNvSpPr>
            <a:spLocks noGrp="1"/>
          </p:cNvSpPr>
          <p:nvPr>
            <p:ph sz="half" idx="18"/>
          </p:nvPr>
        </p:nvSpPr>
        <p:spPr>
          <a:xfrm>
            <a:off x="7462771" y="2671294"/>
            <a:ext cx="1908174" cy="3327653"/>
          </a:xfrm>
          <a:prstGeom prst="rect">
            <a:avLst/>
          </a:prstGeom>
        </p:spPr>
        <p:txBody>
          <a:bodyPr/>
          <a:lstStyle>
            <a:lvl1pPr marL="103188" indent="-103188">
              <a:spcBef>
                <a:spcPts val="800"/>
              </a:spcBef>
              <a:defRPr sz="1200"/>
            </a:lvl1pPr>
            <a:lvl2pPr marL="200025" indent="-95250">
              <a:spcBef>
                <a:spcPts val="600"/>
              </a:spcBef>
              <a:defRPr sz="1200"/>
            </a:lvl2pPr>
            <a:lvl3pPr>
              <a:defRPr sz="900"/>
            </a:lvl3pPr>
            <a:lvl4pPr>
              <a:defRPr sz="700"/>
            </a:lvl4pPr>
            <a:lvl5pPr>
              <a:defRPr sz="700"/>
            </a:lvl5pPr>
          </a:lstStyle>
          <a:p>
            <a:pPr lvl="0"/>
            <a:r>
              <a:rPr lang="en-US" dirty="0"/>
              <a:t>Click to edit Master text styles</a:t>
            </a:r>
          </a:p>
          <a:p>
            <a:pPr lvl="1"/>
            <a:r>
              <a:rPr lang="en-US" dirty="0"/>
              <a:t>Second level</a:t>
            </a:r>
          </a:p>
        </p:txBody>
      </p:sp>
      <p:sp>
        <p:nvSpPr>
          <p:cNvPr id="35" name="Text Placeholder 2">
            <a:extLst>
              <a:ext uri="{FF2B5EF4-FFF2-40B4-BE49-F238E27FC236}">
                <a16:creationId xmlns:a16="http://schemas.microsoft.com/office/drawing/2014/main" id="{CDC2870F-5AE5-4C75-B81C-A6C4F482FB89}"/>
              </a:ext>
            </a:extLst>
          </p:cNvPr>
          <p:cNvSpPr>
            <a:spLocks noGrp="1"/>
          </p:cNvSpPr>
          <p:nvPr>
            <p:ph type="body" idx="19"/>
          </p:nvPr>
        </p:nvSpPr>
        <p:spPr>
          <a:xfrm>
            <a:off x="9714987" y="1825547"/>
            <a:ext cx="1908174" cy="646428"/>
          </a:xfrm>
          <a:prstGeom prst="rect">
            <a:avLst/>
          </a:prstGeom>
        </p:spPr>
        <p:txBody>
          <a:bodyPr anchor="b">
            <a:noAutofit/>
          </a:bodyPr>
          <a:lstStyle>
            <a:lvl1pPr marL="0" indent="0" algn="ctr">
              <a:lnSpc>
                <a:spcPct val="110000"/>
              </a:lnSpc>
              <a:spcBef>
                <a:spcPts val="0"/>
              </a:spcBef>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36" name="Content Placeholder 3">
            <a:extLst>
              <a:ext uri="{FF2B5EF4-FFF2-40B4-BE49-F238E27FC236}">
                <a16:creationId xmlns:a16="http://schemas.microsoft.com/office/drawing/2014/main" id="{EDCC3C75-756C-4950-A73C-529DC9E3FA84}"/>
              </a:ext>
            </a:extLst>
          </p:cNvPr>
          <p:cNvSpPr>
            <a:spLocks noGrp="1"/>
          </p:cNvSpPr>
          <p:nvPr>
            <p:ph sz="half" idx="20"/>
          </p:nvPr>
        </p:nvSpPr>
        <p:spPr>
          <a:xfrm>
            <a:off x="9714987" y="2671294"/>
            <a:ext cx="1908174" cy="3327653"/>
          </a:xfrm>
          <a:prstGeom prst="rect">
            <a:avLst/>
          </a:prstGeom>
        </p:spPr>
        <p:txBody>
          <a:bodyPr/>
          <a:lstStyle>
            <a:lvl1pPr marL="103188" indent="-103188">
              <a:spcBef>
                <a:spcPts val="800"/>
              </a:spcBef>
              <a:defRPr sz="1200"/>
            </a:lvl1pPr>
            <a:lvl2pPr marL="200025" indent="-95250">
              <a:spcBef>
                <a:spcPts val="600"/>
              </a:spcBef>
              <a:defRPr sz="1200"/>
            </a:lvl2pPr>
            <a:lvl3pPr>
              <a:defRPr sz="900"/>
            </a:lvl3pPr>
            <a:lvl4pPr>
              <a:defRPr sz="700"/>
            </a:lvl4pPr>
            <a:lvl5pPr>
              <a:defRPr sz="7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07813989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9322E14-B592-45CE-B4DD-75B2DAE06A6C}"/>
              </a:ext>
            </a:extLst>
          </p:cNvPr>
          <p:cNvSpPr>
            <a:spLocks noGrp="1"/>
          </p:cNvSpPr>
          <p:nvPr>
            <p:ph sz="half" idx="1"/>
          </p:nvPr>
        </p:nvSpPr>
        <p:spPr>
          <a:xfrm>
            <a:off x="609600" y="1825625"/>
            <a:ext cx="5181600" cy="4351338"/>
          </a:xfrm>
          <a:prstGeom prst="rect">
            <a:avLst/>
          </a:prstGeom>
        </p:spPr>
        <p:txBody>
          <a:bodyPr/>
          <a:lstStyle>
            <a:lvl1pPr>
              <a:defRPr sz="1800" b="1">
                <a:solidFill>
                  <a:schemeClr val="accent3"/>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F6A746FB-476B-4D85-A0F5-97472FBF29A9}"/>
              </a:ext>
            </a:extLst>
          </p:cNvPr>
          <p:cNvSpPr>
            <a:spLocks noGrp="1"/>
          </p:cNvSpPr>
          <p:nvPr>
            <p:ph sz="half" idx="2"/>
          </p:nvPr>
        </p:nvSpPr>
        <p:spPr>
          <a:xfrm>
            <a:off x="6362696" y="1825625"/>
            <a:ext cx="5181600" cy="4351338"/>
          </a:xfrm>
          <a:prstGeom prst="rect">
            <a:avLst/>
          </a:prstGeom>
        </p:spPr>
        <p:txBody>
          <a:bodyPr/>
          <a:lstStyle>
            <a:lvl1pPr>
              <a:defRPr sz="1800" b="1">
                <a:solidFill>
                  <a:schemeClr val="accent3"/>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0">
            <a:extLst>
              <a:ext uri="{FF2B5EF4-FFF2-40B4-BE49-F238E27FC236}">
                <a16:creationId xmlns:a16="http://schemas.microsoft.com/office/drawing/2014/main" id="{B71B6BDA-6D6F-E944-9550-844489739D8B}"/>
              </a:ext>
            </a:extLst>
          </p:cNvPr>
          <p:cNvSpPr>
            <a:spLocks noGrp="1"/>
          </p:cNvSpPr>
          <p:nvPr>
            <p:ph type="title"/>
          </p:nvPr>
        </p:nvSpPr>
        <p:spPr>
          <a:xfrm>
            <a:off x="838200" y="154813"/>
            <a:ext cx="10515600" cy="1325563"/>
          </a:xfrm>
        </p:spPr>
        <p:txBody>
          <a:bodyPr/>
          <a:lstStyle>
            <a:lvl1pPr>
              <a:defRPr>
                <a:solidFill>
                  <a:schemeClr val="bg2"/>
                </a:solidFill>
              </a:defRPr>
            </a:lvl1pPr>
          </a:lstStyle>
          <a:p>
            <a:r>
              <a:rPr lang="en-US"/>
              <a:t>Click to edit Master title style</a:t>
            </a:r>
          </a:p>
        </p:txBody>
      </p:sp>
      <p:pic>
        <p:nvPicPr>
          <p:cNvPr id="7" name="Picture 6">
            <a:extLst>
              <a:ext uri="{FF2B5EF4-FFF2-40B4-BE49-F238E27FC236}">
                <a16:creationId xmlns:a16="http://schemas.microsoft.com/office/drawing/2014/main" id="{65868298-A174-1C46-AE73-A136E25987B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626472" y="6410325"/>
            <a:ext cx="426685" cy="314324"/>
          </a:xfrm>
          <a:prstGeom prst="rect">
            <a:avLst/>
          </a:prstGeom>
        </p:spPr>
      </p:pic>
    </p:spTree>
    <p:extLst>
      <p:ext uri="{BB962C8B-B14F-4D97-AF65-F5344CB8AC3E}">
        <p14:creationId xmlns:p14="http://schemas.microsoft.com/office/powerpoint/2010/main" val="226281732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1_Comparison">
    <p:bg>
      <p:bgPr>
        <a:solidFill>
          <a:schemeClr val="tx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DD41316-53A3-4F6A-896D-FD1DB74B72CC}"/>
              </a:ext>
            </a:extLst>
          </p:cNvPr>
          <p:cNvSpPr>
            <a:spLocks noGrp="1"/>
          </p:cNvSpPr>
          <p:nvPr>
            <p:ph type="body" idx="1"/>
          </p:nvPr>
        </p:nvSpPr>
        <p:spPr>
          <a:xfrm>
            <a:off x="681754" y="1811107"/>
            <a:ext cx="5157787" cy="646428"/>
          </a:xfrm>
          <a:prstGeom prst="rect">
            <a:avLst/>
          </a:prstGeom>
        </p:spPr>
        <p:txBody>
          <a:bodyPr anchor="b">
            <a:noAutofit/>
          </a:bodyPr>
          <a:lstStyle>
            <a:lvl1pPr marL="0" indent="0" algn="ctr">
              <a:lnSpc>
                <a:spcPct val="110000"/>
              </a:lnSpc>
              <a:spcBef>
                <a:spcPts val="0"/>
              </a:spcBef>
              <a:buNone/>
              <a:defRPr sz="20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D0C0A368-A645-4F6B-BA0B-B70F139E245B}"/>
              </a:ext>
            </a:extLst>
          </p:cNvPr>
          <p:cNvSpPr>
            <a:spLocks noGrp="1"/>
          </p:cNvSpPr>
          <p:nvPr>
            <p:ph sz="half" idx="2"/>
          </p:nvPr>
        </p:nvSpPr>
        <p:spPr>
          <a:xfrm>
            <a:off x="681754" y="2584284"/>
            <a:ext cx="5157787" cy="3684588"/>
          </a:xfrm>
          <a:prstGeom prst="rect">
            <a:avLst/>
          </a:prstGeom>
        </p:spPr>
        <p:txBody>
          <a:bodyPr/>
          <a:lstStyle>
            <a:lvl1pPr>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C9FEC956-96EA-4090-9FEE-22572C67B087}"/>
              </a:ext>
            </a:extLst>
          </p:cNvPr>
          <p:cNvSpPr>
            <a:spLocks noGrp="1"/>
          </p:cNvSpPr>
          <p:nvPr>
            <p:ph type="body" sz="quarter" idx="3"/>
          </p:nvPr>
        </p:nvSpPr>
        <p:spPr>
          <a:xfrm>
            <a:off x="6425326" y="1811107"/>
            <a:ext cx="5029200" cy="646428"/>
          </a:xfrm>
          <a:prstGeom prst="rect">
            <a:avLst/>
          </a:prstGeom>
        </p:spPr>
        <p:txBody>
          <a:bodyPr anchor="b">
            <a:noAutofit/>
          </a:bodyPr>
          <a:lstStyle>
            <a:lvl1pPr marL="0" indent="0" algn="ctr">
              <a:lnSpc>
                <a:spcPct val="110000"/>
              </a:lnSpc>
              <a:spcBef>
                <a:spcPts val="0"/>
              </a:spcBef>
              <a:buNone/>
              <a:defRPr sz="20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6EF02E72-B9BD-4FFF-A35E-1DF180BB7AEB}"/>
              </a:ext>
            </a:extLst>
          </p:cNvPr>
          <p:cNvSpPr>
            <a:spLocks noGrp="1"/>
          </p:cNvSpPr>
          <p:nvPr>
            <p:ph sz="quarter" idx="4"/>
          </p:nvPr>
        </p:nvSpPr>
        <p:spPr>
          <a:xfrm>
            <a:off x="6425326" y="2584284"/>
            <a:ext cx="5029200" cy="3684588"/>
          </a:xfrm>
          <a:prstGeom prst="rect">
            <a:avLst/>
          </a:prstGeom>
        </p:spPr>
        <p:txBody>
          <a:bodyPr/>
          <a:lstStyle>
            <a:lvl1pPr>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0">
            <a:extLst>
              <a:ext uri="{FF2B5EF4-FFF2-40B4-BE49-F238E27FC236}">
                <a16:creationId xmlns:a16="http://schemas.microsoft.com/office/drawing/2014/main" id="{106BB84B-0AF4-4A6B-9683-AF29BBDA45D3}"/>
              </a:ext>
            </a:extLst>
          </p:cNvPr>
          <p:cNvSpPr>
            <a:spLocks noGrp="1"/>
          </p:cNvSpPr>
          <p:nvPr>
            <p:ph type="title"/>
          </p:nvPr>
        </p:nvSpPr>
        <p:spPr>
          <a:xfrm>
            <a:off x="838200" y="99949"/>
            <a:ext cx="10515600" cy="1325563"/>
          </a:xfrm>
        </p:spPr>
        <p:txBody>
          <a:bodyPr/>
          <a:lstStyle>
            <a:lvl1pPr>
              <a:defRPr>
                <a:solidFill>
                  <a:schemeClr val="bg2"/>
                </a:solidFill>
              </a:defRPr>
            </a:lvl1pPr>
          </a:lstStyle>
          <a:p>
            <a:r>
              <a:rPr lang="en-US"/>
              <a:t>Click to edit Master title style</a:t>
            </a:r>
          </a:p>
        </p:txBody>
      </p:sp>
      <p:pic>
        <p:nvPicPr>
          <p:cNvPr id="8" name="Picture 7">
            <a:extLst>
              <a:ext uri="{FF2B5EF4-FFF2-40B4-BE49-F238E27FC236}">
                <a16:creationId xmlns:a16="http://schemas.microsoft.com/office/drawing/2014/main" id="{AE5624B9-C5F2-7C4E-B29A-668B0415327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626472" y="6410325"/>
            <a:ext cx="426685" cy="314324"/>
          </a:xfrm>
          <a:prstGeom prst="rect">
            <a:avLst/>
          </a:prstGeom>
        </p:spPr>
      </p:pic>
    </p:spTree>
    <p:extLst>
      <p:ext uri="{BB962C8B-B14F-4D97-AF65-F5344CB8AC3E}">
        <p14:creationId xmlns:p14="http://schemas.microsoft.com/office/powerpoint/2010/main" val="279058407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1_Three Column Layout">
    <p:bg>
      <p:bgPr>
        <a:solidFill>
          <a:schemeClr val="tx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DD41316-53A3-4F6A-896D-FD1DB74B72CC}"/>
              </a:ext>
            </a:extLst>
          </p:cNvPr>
          <p:cNvSpPr>
            <a:spLocks noGrp="1"/>
          </p:cNvSpPr>
          <p:nvPr>
            <p:ph type="body" idx="1"/>
          </p:nvPr>
        </p:nvSpPr>
        <p:spPr>
          <a:xfrm>
            <a:off x="609600" y="1690688"/>
            <a:ext cx="3328562" cy="646428"/>
          </a:xfrm>
          <a:prstGeom prst="rect">
            <a:avLst/>
          </a:prstGeom>
        </p:spPr>
        <p:txBody>
          <a:bodyPr anchor="b">
            <a:noAutofit/>
          </a:bodyPr>
          <a:lstStyle>
            <a:lvl1pPr marL="0" indent="0" algn="ctr">
              <a:lnSpc>
                <a:spcPct val="110000"/>
              </a:lnSpc>
              <a:spcBef>
                <a:spcPts val="0"/>
              </a:spcBef>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D0C0A368-A645-4F6B-BA0B-B70F139E245B}"/>
              </a:ext>
            </a:extLst>
          </p:cNvPr>
          <p:cNvSpPr>
            <a:spLocks noGrp="1"/>
          </p:cNvSpPr>
          <p:nvPr>
            <p:ph sz="half" idx="2"/>
          </p:nvPr>
        </p:nvSpPr>
        <p:spPr>
          <a:xfrm>
            <a:off x="609600" y="2550949"/>
            <a:ext cx="3328562" cy="3684588"/>
          </a:xfrm>
          <a:prstGeom prst="rect">
            <a:avLst/>
          </a:prstGeom>
        </p:spPr>
        <p:txBody>
          <a:bodyPr/>
          <a:lstStyle>
            <a:lvl1pPr marL="103188" indent="-103188">
              <a:spcBef>
                <a:spcPts val="800"/>
              </a:spcBef>
              <a:defRPr sz="1200">
                <a:solidFill>
                  <a:schemeClr val="bg1"/>
                </a:solidFill>
              </a:defRPr>
            </a:lvl1pPr>
            <a:lvl2pPr marL="212725" indent="-98425">
              <a:spcBef>
                <a:spcPts val="600"/>
              </a:spcBef>
              <a:defRPr sz="1200">
                <a:solidFill>
                  <a:schemeClr val="bg1"/>
                </a:solidFill>
              </a:defRPr>
            </a:lvl2pPr>
            <a:lvl3pPr>
              <a:defRPr sz="900"/>
            </a:lvl3pPr>
            <a:lvl4pPr>
              <a:defRPr sz="700"/>
            </a:lvl4pPr>
            <a:lvl5pPr>
              <a:defRPr sz="700"/>
            </a:lvl5pPr>
          </a:lstStyle>
          <a:p>
            <a:pPr lvl="0"/>
            <a:r>
              <a:rPr lang="en-US" dirty="0"/>
              <a:t>Click to edit Master text styles</a:t>
            </a:r>
          </a:p>
          <a:p>
            <a:pPr lvl="1"/>
            <a:r>
              <a:rPr lang="en-US" dirty="0"/>
              <a:t>Second level</a:t>
            </a:r>
          </a:p>
        </p:txBody>
      </p:sp>
      <p:sp>
        <p:nvSpPr>
          <p:cNvPr id="5" name="Text Placeholder 4">
            <a:extLst>
              <a:ext uri="{FF2B5EF4-FFF2-40B4-BE49-F238E27FC236}">
                <a16:creationId xmlns:a16="http://schemas.microsoft.com/office/drawing/2014/main" id="{C9FEC956-96EA-4090-9FEE-22572C67B087}"/>
              </a:ext>
            </a:extLst>
          </p:cNvPr>
          <p:cNvSpPr>
            <a:spLocks noGrp="1"/>
          </p:cNvSpPr>
          <p:nvPr>
            <p:ph type="body" sz="quarter" idx="3"/>
          </p:nvPr>
        </p:nvSpPr>
        <p:spPr>
          <a:xfrm>
            <a:off x="4467010" y="1690688"/>
            <a:ext cx="3245578" cy="646428"/>
          </a:xfrm>
          <a:prstGeom prst="rect">
            <a:avLst/>
          </a:prstGeom>
        </p:spPr>
        <p:txBody>
          <a:bodyPr anchor="b">
            <a:noAutofit/>
          </a:bodyPr>
          <a:lstStyle>
            <a:lvl1pPr marL="0" indent="0" algn="ctr">
              <a:lnSpc>
                <a:spcPct val="110000"/>
              </a:lnSpc>
              <a:spcBef>
                <a:spcPts val="0"/>
              </a:spcBef>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6EF02E72-B9BD-4FFF-A35E-1DF180BB7AEB}"/>
              </a:ext>
            </a:extLst>
          </p:cNvPr>
          <p:cNvSpPr>
            <a:spLocks noGrp="1"/>
          </p:cNvSpPr>
          <p:nvPr>
            <p:ph sz="quarter" idx="4"/>
          </p:nvPr>
        </p:nvSpPr>
        <p:spPr>
          <a:xfrm>
            <a:off x="4467010" y="2550949"/>
            <a:ext cx="3245578" cy="3684588"/>
          </a:xfrm>
          <a:prstGeom prst="rect">
            <a:avLst/>
          </a:prstGeom>
        </p:spPr>
        <p:txBody>
          <a:bodyPr/>
          <a:lstStyle>
            <a:lvl1pPr>
              <a:spcBef>
                <a:spcPts val="1000"/>
              </a:spcBef>
              <a:defRPr sz="1200">
                <a:solidFill>
                  <a:schemeClr val="bg1"/>
                </a:solidFill>
              </a:defRPr>
            </a:lvl1pPr>
            <a:lvl2pPr>
              <a:defRPr sz="1200">
                <a:solidFill>
                  <a:schemeClr val="bg1"/>
                </a:solidFill>
              </a:defRPr>
            </a:lvl2pPr>
            <a:lvl3pPr>
              <a:defRPr sz="900"/>
            </a:lvl3pPr>
            <a:lvl4pPr>
              <a:defRPr sz="700"/>
            </a:lvl4pPr>
            <a:lvl5pPr>
              <a:defRPr sz="700"/>
            </a:lvl5pPr>
          </a:lstStyle>
          <a:p>
            <a:pPr lvl="0"/>
            <a:r>
              <a:rPr lang="en-US" dirty="0"/>
              <a:t>Click to edit Master text styles</a:t>
            </a:r>
          </a:p>
          <a:p>
            <a:pPr lvl="1"/>
            <a:r>
              <a:rPr lang="en-US" dirty="0"/>
              <a:t>Second level</a:t>
            </a:r>
          </a:p>
        </p:txBody>
      </p:sp>
      <p:sp>
        <p:nvSpPr>
          <p:cNvPr id="20" name="Text Placeholder 2">
            <a:extLst>
              <a:ext uri="{FF2B5EF4-FFF2-40B4-BE49-F238E27FC236}">
                <a16:creationId xmlns:a16="http://schemas.microsoft.com/office/drawing/2014/main" id="{BED97302-524A-43F5-9156-580F1AA3B6E3}"/>
              </a:ext>
            </a:extLst>
          </p:cNvPr>
          <p:cNvSpPr>
            <a:spLocks noGrp="1"/>
          </p:cNvSpPr>
          <p:nvPr>
            <p:ph type="body" idx="13"/>
          </p:nvPr>
        </p:nvSpPr>
        <p:spPr>
          <a:xfrm>
            <a:off x="8241436" y="1690688"/>
            <a:ext cx="3328562" cy="646428"/>
          </a:xfrm>
          <a:prstGeom prst="rect">
            <a:avLst/>
          </a:prstGeom>
        </p:spPr>
        <p:txBody>
          <a:bodyPr anchor="b">
            <a:noAutofit/>
          </a:bodyPr>
          <a:lstStyle>
            <a:lvl1pPr marL="0" indent="0" algn="ctr">
              <a:lnSpc>
                <a:spcPct val="110000"/>
              </a:lnSpc>
              <a:spcBef>
                <a:spcPts val="0"/>
              </a:spcBef>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1" name="Content Placeholder 3">
            <a:extLst>
              <a:ext uri="{FF2B5EF4-FFF2-40B4-BE49-F238E27FC236}">
                <a16:creationId xmlns:a16="http://schemas.microsoft.com/office/drawing/2014/main" id="{7A781719-5610-4452-A81D-155564F634FF}"/>
              </a:ext>
            </a:extLst>
          </p:cNvPr>
          <p:cNvSpPr>
            <a:spLocks noGrp="1"/>
          </p:cNvSpPr>
          <p:nvPr>
            <p:ph sz="half" idx="14"/>
          </p:nvPr>
        </p:nvSpPr>
        <p:spPr>
          <a:xfrm>
            <a:off x="8241436" y="2550949"/>
            <a:ext cx="3328562" cy="3684588"/>
          </a:xfrm>
          <a:prstGeom prst="rect">
            <a:avLst/>
          </a:prstGeom>
        </p:spPr>
        <p:txBody>
          <a:bodyPr/>
          <a:lstStyle>
            <a:lvl1pPr>
              <a:spcBef>
                <a:spcPts val="1000"/>
              </a:spcBef>
              <a:defRPr sz="1200">
                <a:solidFill>
                  <a:schemeClr val="bg1"/>
                </a:solidFill>
              </a:defRPr>
            </a:lvl1pPr>
            <a:lvl2pPr>
              <a:defRPr sz="1200">
                <a:solidFill>
                  <a:schemeClr val="bg1"/>
                </a:solidFill>
              </a:defRPr>
            </a:lvl2pPr>
            <a:lvl3pPr>
              <a:defRPr sz="900"/>
            </a:lvl3pPr>
            <a:lvl4pPr>
              <a:defRPr sz="700"/>
            </a:lvl4pPr>
            <a:lvl5pPr>
              <a:defRPr sz="700"/>
            </a:lvl5pPr>
          </a:lstStyle>
          <a:p>
            <a:pPr lvl="0"/>
            <a:r>
              <a:rPr lang="en-US" dirty="0"/>
              <a:t>Click to edit Master text styles</a:t>
            </a:r>
          </a:p>
          <a:p>
            <a:pPr lvl="1"/>
            <a:r>
              <a:rPr lang="en-US" dirty="0"/>
              <a:t>Second level</a:t>
            </a:r>
          </a:p>
        </p:txBody>
      </p:sp>
      <p:sp>
        <p:nvSpPr>
          <p:cNvPr id="10" name="Title 10">
            <a:extLst>
              <a:ext uri="{FF2B5EF4-FFF2-40B4-BE49-F238E27FC236}">
                <a16:creationId xmlns:a16="http://schemas.microsoft.com/office/drawing/2014/main" id="{9696F837-6724-1E43-B5C0-ED557BEB419F}"/>
              </a:ext>
            </a:extLst>
          </p:cNvPr>
          <p:cNvSpPr>
            <a:spLocks noGrp="1"/>
          </p:cNvSpPr>
          <p:nvPr>
            <p:ph type="title"/>
          </p:nvPr>
        </p:nvSpPr>
        <p:spPr>
          <a:xfrm>
            <a:off x="831999" y="151292"/>
            <a:ext cx="10515600" cy="1325563"/>
          </a:xfrm>
        </p:spPr>
        <p:txBody>
          <a:bodyPr/>
          <a:lstStyle>
            <a:lvl1pPr>
              <a:defRPr>
                <a:solidFill>
                  <a:schemeClr val="bg2"/>
                </a:solidFill>
              </a:defRPr>
            </a:lvl1pPr>
          </a:lstStyle>
          <a:p>
            <a:r>
              <a:rPr lang="en-US"/>
              <a:t>Click to edit Master title style</a:t>
            </a:r>
          </a:p>
        </p:txBody>
      </p:sp>
      <p:pic>
        <p:nvPicPr>
          <p:cNvPr id="11" name="Picture 10">
            <a:extLst>
              <a:ext uri="{FF2B5EF4-FFF2-40B4-BE49-F238E27FC236}">
                <a16:creationId xmlns:a16="http://schemas.microsoft.com/office/drawing/2014/main" id="{F69554D4-0F08-C54D-8FF6-B331C18A056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626472" y="6410325"/>
            <a:ext cx="426685" cy="314324"/>
          </a:xfrm>
          <a:prstGeom prst="rect">
            <a:avLst/>
          </a:prstGeom>
        </p:spPr>
      </p:pic>
    </p:spTree>
    <p:extLst>
      <p:ext uri="{BB962C8B-B14F-4D97-AF65-F5344CB8AC3E}">
        <p14:creationId xmlns:p14="http://schemas.microsoft.com/office/powerpoint/2010/main" val="85803947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1_Four Column Layout">
    <p:bg>
      <p:bgPr>
        <a:solidFill>
          <a:schemeClr val="tx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DD41316-53A3-4F6A-896D-FD1DB74B72CC}"/>
              </a:ext>
            </a:extLst>
          </p:cNvPr>
          <p:cNvSpPr>
            <a:spLocks noGrp="1"/>
          </p:cNvSpPr>
          <p:nvPr>
            <p:ph type="body" idx="1"/>
          </p:nvPr>
        </p:nvSpPr>
        <p:spPr>
          <a:xfrm>
            <a:off x="619125" y="1946307"/>
            <a:ext cx="2552629" cy="646428"/>
          </a:xfrm>
          <a:prstGeom prst="rect">
            <a:avLst/>
          </a:prstGeom>
        </p:spPr>
        <p:txBody>
          <a:bodyPr anchor="b">
            <a:noAutofit/>
          </a:bodyPr>
          <a:lstStyle>
            <a:lvl1pPr marL="0" indent="0" algn="ctr">
              <a:lnSpc>
                <a:spcPct val="110000"/>
              </a:lnSpc>
              <a:spcBef>
                <a:spcPts val="0"/>
              </a:spcBef>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D0C0A368-A645-4F6B-BA0B-B70F139E245B}"/>
              </a:ext>
            </a:extLst>
          </p:cNvPr>
          <p:cNvSpPr>
            <a:spLocks noGrp="1"/>
          </p:cNvSpPr>
          <p:nvPr>
            <p:ph sz="half" idx="2"/>
          </p:nvPr>
        </p:nvSpPr>
        <p:spPr>
          <a:xfrm>
            <a:off x="619125" y="2643730"/>
            <a:ext cx="2552629" cy="3684588"/>
          </a:xfrm>
          <a:prstGeom prst="rect">
            <a:avLst/>
          </a:prstGeom>
        </p:spPr>
        <p:txBody>
          <a:bodyPr/>
          <a:lstStyle>
            <a:lvl1pPr marL="103188" indent="-103188">
              <a:spcBef>
                <a:spcPts val="800"/>
              </a:spcBef>
              <a:defRPr sz="1200">
                <a:solidFill>
                  <a:schemeClr val="bg1"/>
                </a:solidFill>
              </a:defRPr>
            </a:lvl1pPr>
            <a:lvl2pPr marL="212725" indent="-98425">
              <a:spcBef>
                <a:spcPts val="600"/>
              </a:spcBef>
              <a:defRPr sz="1200">
                <a:solidFill>
                  <a:schemeClr val="bg1"/>
                </a:solidFill>
              </a:defRPr>
            </a:lvl2pPr>
            <a:lvl3pPr>
              <a:defRPr sz="900"/>
            </a:lvl3pPr>
            <a:lvl4pPr>
              <a:defRPr sz="700"/>
            </a:lvl4pPr>
            <a:lvl5pPr>
              <a:defRPr sz="700"/>
            </a:lvl5pPr>
          </a:lstStyle>
          <a:p>
            <a:pPr lvl="0"/>
            <a:r>
              <a:rPr lang="en-US" dirty="0"/>
              <a:t>Click to edit Master text styles</a:t>
            </a:r>
          </a:p>
          <a:p>
            <a:pPr lvl="1"/>
            <a:r>
              <a:rPr lang="en-US" dirty="0"/>
              <a:t>Second level</a:t>
            </a:r>
          </a:p>
        </p:txBody>
      </p:sp>
      <p:sp>
        <p:nvSpPr>
          <p:cNvPr id="5" name="Text Placeholder 4">
            <a:extLst>
              <a:ext uri="{FF2B5EF4-FFF2-40B4-BE49-F238E27FC236}">
                <a16:creationId xmlns:a16="http://schemas.microsoft.com/office/drawing/2014/main" id="{C9FEC956-96EA-4090-9FEE-22572C67B087}"/>
              </a:ext>
            </a:extLst>
          </p:cNvPr>
          <p:cNvSpPr>
            <a:spLocks noGrp="1"/>
          </p:cNvSpPr>
          <p:nvPr>
            <p:ph type="body" sz="quarter" idx="3"/>
          </p:nvPr>
        </p:nvSpPr>
        <p:spPr>
          <a:xfrm>
            <a:off x="3461925" y="1946307"/>
            <a:ext cx="2488990" cy="646428"/>
          </a:xfrm>
          <a:prstGeom prst="rect">
            <a:avLst/>
          </a:prstGeom>
        </p:spPr>
        <p:txBody>
          <a:bodyPr anchor="b">
            <a:noAutofit/>
          </a:bodyPr>
          <a:lstStyle>
            <a:lvl1pPr marL="0" indent="0" algn="ctr">
              <a:lnSpc>
                <a:spcPct val="110000"/>
              </a:lnSpc>
              <a:spcBef>
                <a:spcPts val="0"/>
              </a:spcBef>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6EF02E72-B9BD-4FFF-A35E-1DF180BB7AEB}"/>
              </a:ext>
            </a:extLst>
          </p:cNvPr>
          <p:cNvSpPr>
            <a:spLocks noGrp="1"/>
          </p:cNvSpPr>
          <p:nvPr>
            <p:ph sz="quarter" idx="4"/>
          </p:nvPr>
        </p:nvSpPr>
        <p:spPr>
          <a:xfrm>
            <a:off x="3461925" y="2643730"/>
            <a:ext cx="2488990" cy="3684588"/>
          </a:xfrm>
          <a:prstGeom prst="rect">
            <a:avLst/>
          </a:prstGeom>
        </p:spPr>
        <p:txBody>
          <a:bodyPr/>
          <a:lstStyle>
            <a:lvl1pPr>
              <a:spcBef>
                <a:spcPts val="1000"/>
              </a:spcBef>
              <a:defRPr sz="1200">
                <a:solidFill>
                  <a:schemeClr val="bg1"/>
                </a:solidFill>
              </a:defRPr>
            </a:lvl1pPr>
            <a:lvl2pPr>
              <a:defRPr sz="1200">
                <a:solidFill>
                  <a:schemeClr val="bg1"/>
                </a:solidFill>
              </a:defRPr>
            </a:lvl2pPr>
            <a:lvl3pPr>
              <a:defRPr sz="900"/>
            </a:lvl3pPr>
            <a:lvl4pPr>
              <a:defRPr sz="700"/>
            </a:lvl4pPr>
            <a:lvl5pPr>
              <a:defRPr sz="700"/>
            </a:lvl5pPr>
          </a:lstStyle>
          <a:p>
            <a:pPr lvl="0"/>
            <a:r>
              <a:rPr lang="en-US" dirty="0"/>
              <a:t>Click to edit Master text styles</a:t>
            </a:r>
          </a:p>
          <a:p>
            <a:pPr lvl="1"/>
            <a:r>
              <a:rPr lang="en-US" dirty="0"/>
              <a:t>Second level</a:t>
            </a:r>
          </a:p>
        </p:txBody>
      </p:sp>
      <p:sp>
        <p:nvSpPr>
          <p:cNvPr id="11" name="Title 10">
            <a:extLst>
              <a:ext uri="{FF2B5EF4-FFF2-40B4-BE49-F238E27FC236}">
                <a16:creationId xmlns:a16="http://schemas.microsoft.com/office/drawing/2014/main" id="{106BB84B-0AF4-4A6B-9683-AF29BBDA45D3}"/>
              </a:ext>
            </a:extLst>
          </p:cNvPr>
          <p:cNvSpPr>
            <a:spLocks noGrp="1"/>
          </p:cNvSpPr>
          <p:nvPr>
            <p:ph type="title"/>
          </p:nvPr>
        </p:nvSpPr>
        <p:spPr/>
        <p:txBody>
          <a:bodyPr/>
          <a:lstStyle>
            <a:lvl1pPr>
              <a:defRPr>
                <a:solidFill>
                  <a:schemeClr val="bg2"/>
                </a:solidFill>
              </a:defRPr>
            </a:lvl1pPr>
          </a:lstStyle>
          <a:p>
            <a:r>
              <a:rPr lang="en-US"/>
              <a:t>Click to edit Master title style</a:t>
            </a:r>
          </a:p>
        </p:txBody>
      </p:sp>
      <p:sp>
        <p:nvSpPr>
          <p:cNvPr id="20" name="Text Placeholder 2">
            <a:extLst>
              <a:ext uri="{FF2B5EF4-FFF2-40B4-BE49-F238E27FC236}">
                <a16:creationId xmlns:a16="http://schemas.microsoft.com/office/drawing/2014/main" id="{BED97302-524A-43F5-9156-580F1AA3B6E3}"/>
              </a:ext>
            </a:extLst>
          </p:cNvPr>
          <p:cNvSpPr>
            <a:spLocks noGrp="1"/>
          </p:cNvSpPr>
          <p:nvPr>
            <p:ph type="body" idx="13"/>
          </p:nvPr>
        </p:nvSpPr>
        <p:spPr>
          <a:xfrm>
            <a:off x="6241086" y="1946307"/>
            <a:ext cx="2552629" cy="646428"/>
          </a:xfrm>
          <a:prstGeom prst="rect">
            <a:avLst/>
          </a:prstGeom>
        </p:spPr>
        <p:txBody>
          <a:bodyPr anchor="b">
            <a:noAutofit/>
          </a:bodyPr>
          <a:lstStyle>
            <a:lvl1pPr marL="0" indent="0" algn="ctr">
              <a:lnSpc>
                <a:spcPct val="110000"/>
              </a:lnSpc>
              <a:spcBef>
                <a:spcPts val="0"/>
              </a:spcBef>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1" name="Content Placeholder 3">
            <a:extLst>
              <a:ext uri="{FF2B5EF4-FFF2-40B4-BE49-F238E27FC236}">
                <a16:creationId xmlns:a16="http://schemas.microsoft.com/office/drawing/2014/main" id="{7A781719-5610-4452-A81D-155564F634FF}"/>
              </a:ext>
            </a:extLst>
          </p:cNvPr>
          <p:cNvSpPr>
            <a:spLocks noGrp="1"/>
          </p:cNvSpPr>
          <p:nvPr>
            <p:ph sz="half" idx="14"/>
          </p:nvPr>
        </p:nvSpPr>
        <p:spPr>
          <a:xfrm>
            <a:off x="6241086" y="2643730"/>
            <a:ext cx="2552629" cy="3684588"/>
          </a:xfrm>
          <a:prstGeom prst="rect">
            <a:avLst/>
          </a:prstGeom>
        </p:spPr>
        <p:txBody>
          <a:bodyPr/>
          <a:lstStyle>
            <a:lvl1pPr>
              <a:spcBef>
                <a:spcPts val="1000"/>
              </a:spcBef>
              <a:defRPr sz="1200">
                <a:solidFill>
                  <a:schemeClr val="bg1"/>
                </a:solidFill>
              </a:defRPr>
            </a:lvl1pPr>
            <a:lvl2pPr>
              <a:defRPr sz="1200">
                <a:solidFill>
                  <a:schemeClr val="bg1"/>
                </a:solidFill>
              </a:defRPr>
            </a:lvl2pPr>
            <a:lvl3pPr>
              <a:defRPr sz="900"/>
            </a:lvl3pPr>
            <a:lvl4pPr>
              <a:defRPr sz="700"/>
            </a:lvl4pPr>
            <a:lvl5pPr>
              <a:defRPr sz="700"/>
            </a:lvl5pPr>
          </a:lstStyle>
          <a:p>
            <a:pPr lvl="0"/>
            <a:r>
              <a:rPr lang="en-US" dirty="0"/>
              <a:t>Click to edit Master text styles</a:t>
            </a:r>
          </a:p>
          <a:p>
            <a:pPr lvl="1"/>
            <a:r>
              <a:rPr lang="en-US" dirty="0"/>
              <a:t>Second level</a:t>
            </a:r>
          </a:p>
        </p:txBody>
      </p:sp>
      <p:sp>
        <p:nvSpPr>
          <p:cNvPr id="22" name="Text Placeholder 4">
            <a:extLst>
              <a:ext uri="{FF2B5EF4-FFF2-40B4-BE49-F238E27FC236}">
                <a16:creationId xmlns:a16="http://schemas.microsoft.com/office/drawing/2014/main" id="{2F0F302A-9E61-4FD8-97CA-7B55613EB2CC}"/>
              </a:ext>
            </a:extLst>
          </p:cNvPr>
          <p:cNvSpPr>
            <a:spLocks noGrp="1"/>
          </p:cNvSpPr>
          <p:nvPr>
            <p:ph type="body" sz="quarter" idx="15"/>
          </p:nvPr>
        </p:nvSpPr>
        <p:spPr>
          <a:xfrm>
            <a:off x="9083885" y="1946307"/>
            <a:ext cx="2488990" cy="646428"/>
          </a:xfrm>
          <a:prstGeom prst="rect">
            <a:avLst/>
          </a:prstGeom>
        </p:spPr>
        <p:txBody>
          <a:bodyPr anchor="b">
            <a:noAutofit/>
          </a:bodyPr>
          <a:lstStyle>
            <a:lvl1pPr marL="0" indent="0" algn="ctr">
              <a:lnSpc>
                <a:spcPct val="110000"/>
              </a:lnSpc>
              <a:spcBef>
                <a:spcPts val="0"/>
              </a:spcBef>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3" name="Content Placeholder 5">
            <a:extLst>
              <a:ext uri="{FF2B5EF4-FFF2-40B4-BE49-F238E27FC236}">
                <a16:creationId xmlns:a16="http://schemas.microsoft.com/office/drawing/2014/main" id="{28C7299F-A0F8-4010-ADBF-A4F0FAE1C225}"/>
              </a:ext>
            </a:extLst>
          </p:cNvPr>
          <p:cNvSpPr>
            <a:spLocks noGrp="1"/>
          </p:cNvSpPr>
          <p:nvPr>
            <p:ph sz="quarter" idx="16"/>
          </p:nvPr>
        </p:nvSpPr>
        <p:spPr>
          <a:xfrm>
            <a:off x="9083885" y="2643730"/>
            <a:ext cx="2488990" cy="3684588"/>
          </a:xfrm>
          <a:prstGeom prst="rect">
            <a:avLst/>
          </a:prstGeom>
        </p:spPr>
        <p:txBody>
          <a:bodyPr/>
          <a:lstStyle>
            <a:lvl1pPr>
              <a:spcBef>
                <a:spcPts val="1000"/>
              </a:spcBef>
              <a:defRPr sz="1200">
                <a:solidFill>
                  <a:schemeClr val="bg1"/>
                </a:solidFill>
              </a:defRPr>
            </a:lvl1pPr>
            <a:lvl2pPr>
              <a:defRPr sz="1200">
                <a:solidFill>
                  <a:schemeClr val="bg1"/>
                </a:solidFill>
              </a:defRPr>
            </a:lvl2pPr>
            <a:lvl3pPr>
              <a:defRPr sz="900"/>
            </a:lvl3pPr>
            <a:lvl4pPr>
              <a:defRPr sz="700"/>
            </a:lvl4pPr>
            <a:lvl5pPr>
              <a:defRPr sz="700"/>
            </a:lvl5pPr>
          </a:lstStyle>
          <a:p>
            <a:pPr lvl="0"/>
            <a:r>
              <a:rPr lang="en-US" dirty="0"/>
              <a:t>Click to edit Master text styles</a:t>
            </a:r>
          </a:p>
          <a:p>
            <a:pPr lvl="1"/>
            <a:r>
              <a:rPr lang="en-US" dirty="0"/>
              <a:t>Second level</a:t>
            </a:r>
          </a:p>
        </p:txBody>
      </p:sp>
      <p:pic>
        <p:nvPicPr>
          <p:cNvPr id="13" name="Picture 12">
            <a:extLst>
              <a:ext uri="{FF2B5EF4-FFF2-40B4-BE49-F238E27FC236}">
                <a16:creationId xmlns:a16="http://schemas.microsoft.com/office/drawing/2014/main" id="{A73D345E-2D8B-D54E-824F-93E35427C5E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626472" y="6410325"/>
            <a:ext cx="426685" cy="314324"/>
          </a:xfrm>
          <a:prstGeom prst="rect">
            <a:avLst/>
          </a:prstGeom>
        </p:spPr>
      </p:pic>
    </p:spTree>
    <p:extLst>
      <p:ext uri="{BB962C8B-B14F-4D97-AF65-F5344CB8AC3E}">
        <p14:creationId xmlns:p14="http://schemas.microsoft.com/office/powerpoint/2010/main" val="160225634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1_Five Column Layout">
    <p:bg>
      <p:bgPr>
        <a:solidFill>
          <a:schemeClr val="tx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DD41316-53A3-4F6A-896D-FD1DB74B72CC}"/>
              </a:ext>
            </a:extLst>
          </p:cNvPr>
          <p:cNvSpPr>
            <a:spLocks noGrp="1"/>
          </p:cNvSpPr>
          <p:nvPr>
            <p:ph type="body" idx="1"/>
          </p:nvPr>
        </p:nvSpPr>
        <p:spPr>
          <a:xfrm>
            <a:off x="619126" y="1825547"/>
            <a:ext cx="1908174" cy="646428"/>
          </a:xfrm>
          <a:prstGeom prst="rect">
            <a:avLst/>
          </a:prstGeom>
        </p:spPr>
        <p:txBody>
          <a:bodyPr anchor="b">
            <a:noAutofit/>
          </a:bodyPr>
          <a:lstStyle>
            <a:lvl1pPr marL="0" indent="0" algn="ctr">
              <a:lnSpc>
                <a:spcPct val="110000"/>
              </a:lnSpc>
              <a:spcBef>
                <a:spcPts val="0"/>
              </a:spcBef>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D0C0A368-A645-4F6B-BA0B-B70F139E245B}"/>
              </a:ext>
            </a:extLst>
          </p:cNvPr>
          <p:cNvSpPr>
            <a:spLocks noGrp="1"/>
          </p:cNvSpPr>
          <p:nvPr>
            <p:ph sz="half" idx="2"/>
          </p:nvPr>
        </p:nvSpPr>
        <p:spPr>
          <a:xfrm>
            <a:off x="619126" y="2671294"/>
            <a:ext cx="1908174" cy="3327653"/>
          </a:xfrm>
          <a:prstGeom prst="rect">
            <a:avLst/>
          </a:prstGeom>
        </p:spPr>
        <p:txBody>
          <a:bodyPr/>
          <a:lstStyle>
            <a:lvl1pPr marL="103188" indent="-103188">
              <a:spcBef>
                <a:spcPts val="800"/>
              </a:spcBef>
              <a:defRPr sz="1200">
                <a:solidFill>
                  <a:schemeClr val="bg1"/>
                </a:solidFill>
              </a:defRPr>
            </a:lvl1pPr>
            <a:lvl2pPr marL="200025" indent="-95250">
              <a:spcBef>
                <a:spcPts val="600"/>
              </a:spcBef>
              <a:defRPr sz="1200">
                <a:solidFill>
                  <a:schemeClr val="bg1"/>
                </a:solidFill>
              </a:defRPr>
            </a:lvl2pPr>
            <a:lvl3pPr>
              <a:defRPr sz="900"/>
            </a:lvl3pPr>
            <a:lvl4pPr>
              <a:defRPr sz="700"/>
            </a:lvl4pPr>
            <a:lvl5pPr>
              <a:defRPr sz="700"/>
            </a:lvl5pPr>
          </a:lstStyle>
          <a:p>
            <a:pPr lvl="0"/>
            <a:r>
              <a:rPr lang="en-US" dirty="0"/>
              <a:t>Click to edit Master text styles</a:t>
            </a:r>
          </a:p>
          <a:p>
            <a:pPr lvl="1"/>
            <a:r>
              <a:rPr lang="en-US" dirty="0"/>
              <a:t>Second level</a:t>
            </a:r>
          </a:p>
        </p:txBody>
      </p:sp>
      <p:sp>
        <p:nvSpPr>
          <p:cNvPr id="11" name="Title 10">
            <a:extLst>
              <a:ext uri="{FF2B5EF4-FFF2-40B4-BE49-F238E27FC236}">
                <a16:creationId xmlns:a16="http://schemas.microsoft.com/office/drawing/2014/main" id="{106BB84B-0AF4-4A6B-9683-AF29BBDA45D3}"/>
              </a:ext>
            </a:extLst>
          </p:cNvPr>
          <p:cNvSpPr>
            <a:spLocks noGrp="1"/>
          </p:cNvSpPr>
          <p:nvPr>
            <p:ph type="title"/>
          </p:nvPr>
        </p:nvSpPr>
        <p:spPr/>
        <p:txBody>
          <a:bodyPr/>
          <a:lstStyle>
            <a:lvl1pPr>
              <a:defRPr>
                <a:solidFill>
                  <a:schemeClr val="bg2"/>
                </a:solidFill>
              </a:defRPr>
            </a:lvl1pPr>
          </a:lstStyle>
          <a:p>
            <a:r>
              <a:rPr lang="en-US"/>
              <a:t>Click to edit Master title style</a:t>
            </a:r>
          </a:p>
        </p:txBody>
      </p:sp>
      <p:sp>
        <p:nvSpPr>
          <p:cNvPr id="29" name="Text Placeholder 2">
            <a:extLst>
              <a:ext uri="{FF2B5EF4-FFF2-40B4-BE49-F238E27FC236}">
                <a16:creationId xmlns:a16="http://schemas.microsoft.com/office/drawing/2014/main" id="{4283118F-B3CA-43FB-9BEB-D895895D8F42}"/>
              </a:ext>
            </a:extLst>
          </p:cNvPr>
          <p:cNvSpPr>
            <a:spLocks noGrp="1"/>
          </p:cNvSpPr>
          <p:nvPr>
            <p:ph type="body" idx="13"/>
          </p:nvPr>
        </p:nvSpPr>
        <p:spPr>
          <a:xfrm>
            <a:off x="2916198" y="1825547"/>
            <a:ext cx="1908174" cy="646428"/>
          </a:xfrm>
          <a:prstGeom prst="rect">
            <a:avLst/>
          </a:prstGeom>
        </p:spPr>
        <p:txBody>
          <a:bodyPr anchor="b">
            <a:noAutofit/>
          </a:bodyPr>
          <a:lstStyle>
            <a:lvl1pPr marL="0" indent="0" algn="ctr">
              <a:lnSpc>
                <a:spcPct val="110000"/>
              </a:lnSpc>
              <a:spcBef>
                <a:spcPts val="0"/>
              </a:spcBef>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30" name="Content Placeholder 3">
            <a:extLst>
              <a:ext uri="{FF2B5EF4-FFF2-40B4-BE49-F238E27FC236}">
                <a16:creationId xmlns:a16="http://schemas.microsoft.com/office/drawing/2014/main" id="{E6D4BBC8-F4BA-4988-BCF2-CA9EF0721C85}"/>
              </a:ext>
            </a:extLst>
          </p:cNvPr>
          <p:cNvSpPr>
            <a:spLocks noGrp="1"/>
          </p:cNvSpPr>
          <p:nvPr>
            <p:ph sz="half" idx="14"/>
          </p:nvPr>
        </p:nvSpPr>
        <p:spPr>
          <a:xfrm>
            <a:off x="2916198" y="2671294"/>
            <a:ext cx="1908174" cy="3327653"/>
          </a:xfrm>
          <a:prstGeom prst="rect">
            <a:avLst/>
          </a:prstGeom>
        </p:spPr>
        <p:txBody>
          <a:bodyPr/>
          <a:lstStyle>
            <a:lvl1pPr marL="103188" indent="-103188">
              <a:spcBef>
                <a:spcPts val="800"/>
              </a:spcBef>
              <a:defRPr sz="1200">
                <a:solidFill>
                  <a:schemeClr val="bg1"/>
                </a:solidFill>
              </a:defRPr>
            </a:lvl1pPr>
            <a:lvl2pPr marL="200025" indent="-95250">
              <a:spcBef>
                <a:spcPts val="600"/>
              </a:spcBef>
              <a:defRPr sz="1200">
                <a:solidFill>
                  <a:schemeClr val="bg1"/>
                </a:solidFill>
              </a:defRPr>
            </a:lvl2pPr>
            <a:lvl3pPr>
              <a:defRPr sz="900"/>
            </a:lvl3pPr>
            <a:lvl4pPr>
              <a:defRPr sz="700"/>
            </a:lvl4pPr>
            <a:lvl5pPr>
              <a:defRPr sz="700"/>
            </a:lvl5pPr>
          </a:lstStyle>
          <a:p>
            <a:pPr lvl="0"/>
            <a:r>
              <a:rPr lang="en-US" dirty="0"/>
              <a:t>Click to edit Master text styles</a:t>
            </a:r>
          </a:p>
          <a:p>
            <a:pPr lvl="1"/>
            <a:r>
              <a:rPr lang="en-US" dirty="0"/>
              <a:t>Second level</a:t>
            </a:r>
          </a:p>
        </p:txBody>
      </p:sp>
      <p:sp>
        <p:nvSpPr>
          <p:cNvPr id="31" name="Text Placeholder 2">
            <a:extLst>
              <a:ext uri="{FF2B5EF4-FFF2-40B4-BE49-F238E27FC236}">
                <a16:creationId xmlns:a16="http://schemas.microsoft.com/office/drawing/2014/main" id="{670C0570-2B75-434B-90E8-690549319BAA}"/>
              </a:ext>
            </a:extLst>
          </p:cNvPr>
          <p:cNvSpPr>
            <a:spLocks noGrp="1"/>
          </p:cNvSpPr>
          <p:nvPr>
            <p:ph type="body" idx="15"/>
          </p:nvPr>
        </p:nvSpPr>
        <p:spPr>
          <a:xfrm>
            <a:off x="5165698" y="1825547"/>
            <a:ext cx="1908174" cy="646428"/>
          </a:xfrm>
          <a:prstGeom prst="rect">
            <a:avLst/>
          </a:prstGeom>
        </p:spPr>
        <p:txBody>
          <a:bodyPr anchor="b">
            <a:noAutofit/>
          </a:bodyPr>
          <a:lstStyle>
            <a:lvl1pPr marL="0" indent="0" algn="ctr">
              <a:lnSpc>
                <a:spcPct val="110000"/>
              </a:lnSpc>
              <a:spcBef>
                <a:spcPts val="0"/>
              </a:spcBef>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32" name="Content Placeholder 3">
            <a:extLst>
              <a:ext uri="{FF2B5EF4-FFF2-40B4-BE49-F238E27FC236}">
                <a16:creationId xmlns:a16="http://schemas.microsoft.com/office/drawing/2014/main" id="{09E8CBB1-344E-4FC4-B8D0-63837ED0CD42}"/>
              </a:ext>
            </a:extLst>
          </p:cNvPr>
          <p:cNvSpPr>
            <a:spLocks noGrp="1"/>
          </p:cNvSpPr>
          <p:nvPr>
            <p:ph sz="half" idx="16"/>
          </p:nvPr>
        </p:nvSpPr>
        <p:spPr>
          <a:xfrm>
            <a:off x="5165698" y="2671294"/>
            <a:ext cx="1908174" cy="3327653"/>
          </a:xfrm>
          <a:prstGeom prst="rect">
            <a:avLst/>
          </a:prstGeom>
        </p:spPr>
        <p:txBody>
          <a:bodyPr/>
          <a:lstStyle>
            <a:lvl1pPr marL="103188" indent="-103188">
              <a:spcBef>
                <a:spcPts val="800"/>
              </a:spcBef>
              <a:defRPr sz="1200">
                <a:solidFill>
                  <a:schemeClr val="bg1"/>
                </a:solidFill>
              </a:defRPr>
            </a:lvl1pPr>
            <a:lvl2pPr marL="200025" indent="-95250">
              <a:spcBef>
                <a:spcPts val="600"/>
              </a:spcBef>
              <a:defRPr sz="1200">
                <a:solidFill>
                  <a:schemeClr val="bg1"/>
                </a:solidFill>
              </a:defRPr>
            </a:lvl2pPr>
            <a:lvl3pPr>
              <a:defRPr sz="900"/>
            </a:lvl3pPr>
            <a:lvl4pPr>
              <a:defRPr sz="700"/>
            </a:lvl4pPr>
            <a:lvl5pPr>
              <a:defRPr sz="700"/>
            </a:lvl5pPr>
          </a:lstStyle>
          <a:p>
            <a:pPr lvl="0"/>
            <a:r>
              <a:rPr lang="en-US" dirty="0"/>
              <a:t>Click to edit Master text styles</a:t>
            </a:r>
          </a:p>
          <a:p>
            <a:pPr lvl="1"/>
            <a:r>
              <a:rPr lang="en-US" dirty="0"/>
              <a:t>Second level</a:t>
            </a:r>
          </a:p>
        </p:txBody>
      </p:sp>
      <p:sp>
        <p:nvSpPr>
          <p:cNvPr id="33" name="Text Placeholder 2">
            <a:extLst>
              <a:ext uri="{FF2B5EF4-FFF2-40B4-BE49-F238E27FC236}">
                <a16:creationId xmlns:a16="http://schemas.microsoft.com/office/drawing/2014/main" id="{F088621B-F6A9-476F-AD14-C64823BE02EB}"/>
              </a:ext>
            </a:extLst>
          </p:cNvPr>
          <p:cNvSpPr>
            <a:spLocks noGrp="1"/>
          </p:cNvSpPr>
          <p:nvPr>
            <p:ph type="body" idx="17"/>
          </p:nvPr>
        </p:nvSpPr>
        <p:spPr>
          <a:xfrm>
            <a:off x="7462771" y="1825547"/>
            <a:ext cx="1908174" cy="646428"/>
          </a:xfrm>
          <a:prstGeom prst="rect">
            <a:avLst/>
          </a:prstGeom>
        </p:spPr>
        <p:txBody>
          <a:bodyPr anchor="b">
            <a:noAutofit/>
          </a:bodyPr>
          <a:lstStyle>
            <a:lvl1pPr marL="0" indent="0" algn="ctr">
              <a:lnSpc>
                <a:spcPct val="110000"/>
              </a:lnSpc>
              <a:spcBef>
                <a:spcPts val="0"/>
              </a:spcBef>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34" name="Content Placeholder 3">
            <a:extLst>
              <a:ext uri="{FF2B5EF4-FFF2-40B4-BE49-F238E27FC236}">
                <a16:creationId xmlns:a16="http://schemas.microsoft.com/office/drawing/2014/main" id="{B39C5CE6-EFDF-4DC3-BB8B-2D6855B746EB}"/>
              </a:ext>
            </a:extLst>
          </p:cNvPr>
          <p:cNvSpPr>
            <a:spLocks noGrp="1"/>
          </p:cNvSpPr>
          <p:nvPr>
            <p:ph sz="half" idx="18"/>
          </p:nvPr>
        </p:nvSpPr>
        <p:spPr>
          <a:xfrm>
            <a:off x="7462771" y="2671294"/>
            <a:ext cx="1908174" cy="3327653"/>
          </a:xfrm>
          <a:prstGeom prst="rect">
            <a:avLst/>
          </a:prstGeom>
        </p:spPr>
        <p:txBody>
          <a:bodyPr/>
          <a:lstStyle>
            <a:lvl1pPr marL="103188" indent="-103188">
              <a:spcBef>
                <a:spcPts val="800"/>
              </a:spcBef>
              <a:defRPr sz="1200">
                <a:solidFill>
                  <a:schemeClr val="bg1"/>
                </a:solidFill>
              </a:defRPr>
            </a:lvl1pPr>
            <a:lvl2pPr marL="200025" indent="-95250">
              <a:spcBef>
                <a:spcPts val="600"/>
              </a:spcBef>
              <a:defRPr sz="1200">
                <a:solidFill>
                  <a:schemeClr val="bg1"/>
                </a:solidFill>
              </a:defRPr>
            </a:lvl2pPr>
            <a:lvl3pPr>
              <a:defRPr sz="900"/>
            </a:lvl3pPr>
            <a:lvl4pPr>
              <a:defRPr sz="700"/>
            </a:lvl4pPr>
            <a:lvl5pPr>
              <a:defRPr sz="700"/>
            </a:lvl5pPr>
          </a:lstStyle>
          <a:p>
            <a:pPr lvl="0"/>
            <a:r>
              <a:rPr lang="en-US" dirty="0"/>
              <a:t>Click to edit Master text styles</a:t>
            </a:r>
          </a:p>
          <a:p>
            <a:pPr lvl="1"/>
            <a:r>
              <a:rPr lang="en-US" dirty="0"/>
              <a:t>Second level</a:t>
            </a:r>
          </a:p>
        </p:txBody>
      </p:sp>
      <p:sp>
        <p:nvSpPr>
          <p:cNvPr id="35" name="Text Placeholder 2">
            <a:extLst>
              <a:ext uri="{FF2B5EF4-FFF2-40B4-BE49-F238E27FC236}">
                <a16:creationId xmlns:a16="http://schemas.microsoft.com/office/drawing/2014/main" id="{CDC2870F-5AE5-4C75-B81C-A6C4F482FB89}"/>
              </a:ext>
            </a:extLst>
          </p:cNvPr>
          <p:cNvSpPr>
            <a:spLocks noGrp="1"/>
          </p:cNvSpPr>
          <p:nvPr>
            <p:ph type="body" idx="19"/>
          </p:nvPr>
        </p:nvSpPr>
        <p:spPr>
          <a:xfrm>
            <a:off x="9714987" y="1825547"/>
            <a:ext cx="1908174" cy="646428"/>
          </a:xfrm>
          <a:prstGeom prst="rect">
            <a:avLst/>
          </a:prstGeom>
        </p:spPr>
        <p:txBody>
          <a:bodyPr anchor="b">
            <a:noAutofit/>
          </a:bodyPr>
          <a:lstStyle>
            <a:lvl1pPr marL="0" indent="0" algn="ctr">
              <a:lnSpc>
                <a:spcPct val="110000"/>
              </a:lnSpc>
              <a:spcBef>
                <a:spcPts val="0"/>
              </a:spcBef>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36" name="Content Placeholder 3">
            <a:extLst>
              <a:ext uri="{FF2B5EF4-FFF2-40B4-BE49-F238E27FC236}">
                <a16:creationId xmlns:a16="http://schemas.microsoft.com/office/drawing/2014/main" id="{EDCC3C75-756C-4950-A73C-529DC9E3FA84}"/>
              </a:ext>
            </a:extLst>
          </p:cNvPr>
          <p:cNvSpPr>
            <a:spLocks noGrp="1"/>
          </p:cNvSpPr>
          <p:nvPr>
            <p:ph sz="half" idx="20"/>
          </p:nvPr>
        </p:nvSpPr>
        <p:spPr>
          <a:xfrm>
            <a:off x="9714987" y="2671294"/>
            <a:ext cx="1908174" cy="3327653"/>
          </a:xfrm>
          <a:prstGeom prst="rect">
            <a:avLst/>
          </a:prstGeom>
        </p:spPr>
        <p:txBody>
          <a:bodyPr/>
          <a:lstStyle>
            <a:lvl1pPr marL="103188" indent="-103188">
              <a:spcBef>
                <a:spcPts val="800"/>
              </a:spcBef>
              <a:defRPr sz="1200">
                <a:solidFill>
                  <a:schemeClr val="bg1"/>
                </a:solidFill>
              </a:defRPr>
            </a:lvl1pPr>
            <a:lvl2pPr marL="200025" indent="-95250">
              <a:spcBef>
                <a:spcPts val="600"/>
              </a:spcBef>
              <a:defRPr sz="1200">
                <a:solidFill>
                  <a:schemeClr val="bg1"/>
                </a:solidFill>
              </a:defRPr>
            </a:lvl2pPr>
            <a:lvl3pPr>
              <a:defRPr sz="900"/>
            </a:lvl3pPr>
            <a:lvl4pPr>
              <a:defRPr sz="700"/>
            </a:lvl4pPr>
            <a:lvl5pPr>
              <a:defRPr sz="700"/>
            </a:lvl5pPr>
          </a:lstStyle>
          <a:p>
            <a:pPr lvl="0"/>
            <a:r>
              <a:rPr lang="en-US" dirty="0"/>
              <a:t>Click to edit Master text styles</a:t>
            </a:r>
          </a:p>
          <a:p>
            <a:pPr lvl="1"/>
            <a:r>
              <a:rPr lang="en-US" dirty="0"/>
              <a:t>Second level</a:t>
            </a:r>
          </a:p>
        </p:txBody>
      </p:sp>
      <p:pic>
        <p:nvPicPr>
          <p:cNvPr id="13" name="Picture 12">
            <a:extLst>
              <a:ext uri="{FF2B5EF4-FFF2-40B4-BE49-F238E27FC236}">
                <a16:creationId xmlns:a16="http://schemas.microsoft.com/office/drawing/2014/main" id="{91763D50-DDE7-0B4C-8387-128E2197D12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626472" y="6410325"/>
            <a:ext cx="426685" cy="314324"/>
          </a:xfrm>
          <a:prstGeom prst="rect">
            <a:avLst/>
          </a:prstGeom>
        </p:spPr>
      </p:pic>
    </p:spTree>
    <p:extLst>
      <p:ext uri="{BB962C8B-B14F-4D97-AF65-F5344CB8AC3E}">
        <p14:creationId xmlns:p14="http://schemas.microsoft.com/office/powerpoint/2010/main" val="404560975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3 Devices Image Inse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3E08C-E322-4C36-8171-E07DFC66C598}"/>
              </a:ext>
            </a:extLst>
          </p:cNvPr>
          <p:cNvSpPr>
            <a:spLocks noGrp="1"/>
          </p:cNvSpPr>
          <p:nvPr>
            <p:ph type="title"/>
          </p:nvPr>
        </p:nvSpPr>
        <p:spPr bwMode="gray"/>
        <p:txBody>
          <a:bodyPr/>
          <a:lstStyle>
            <a:lvl1pPr>
              <a:defRPr>
                <a:solidFill>
                  <a:schemeClr val="tx1"/>
                </a:solidFill>
              </a:defRPr>
            </a:lvl1pPr>
          </a:lstStyle>
          <a:p>
            <a:r>
              <a:rPr lang="en-US" dirty="0"/>
              <a:t>Click to edit Master title style</a:t>
            </a:r>
          </a:p>
        </p:txBody>
      </p:sp>
      <p:sp>
        <p:nvSpPr>
          <p:cNvPr id="22" name="TextBox 21">
            <a:extLst>
              <a:ext uri="{FF2B5EF4-FFF2-40B4-BE49-F238E27FC236}">
                <a16:creationId xmlns:a16="http://schemas.microsoft.com/office/drawing/2014/main" id="{0B5022A9-B636-4439-9168-455AE10B1681}"/>
              </a:ext>
            </a:extLst>
          </p:cNvPr>
          <p:cNvSpPr txBox="1"/>
          <p:nvPr userDrawn="1"/>
        </p:nvSpPr>
        <p:spPr>
          <a:xfrm>
            <a:off x="0" y="6946900"/>
            <a:ext cx="6096000" cy="244475"/>
          </a:xfrm>
          <a:prstGeom prst="rect">
            <a:avLst/>
          </a:prstGeom>
          <a:solidFill>
            <a:srgbClr val="FFFFFF"/>
          </a:solidFill>
          <a:ln>
            <a:solidFill>
              <a:schemeClr val="bg2">
                <a:lumMod val="50000"/>
              </a:schemeClr>
            </a:solidFill>
            <a:prstDash val="dash"/>
          </a:ln>
        </p:spPr>
        <p:txBody>
          <a:bodyPr wrap="square" lIns="0" tIns="0" rIns="0" bIns="0" rtlCol="0" anchor="ctr">
            <a:noAutofit/>
          </a:bodyPr>
          <a:lstStyle/>
          <a:p>
            <a:pPr algn="ctr"/>
            <a:r>
              <a:rPr lang="en-US" sz="1050" dirty="0">
                <a:solidFill>
                  <a:schemeClr val="bg2">
                    <a:lumMod val="50000"/>
                  </a:schemeClr>
                </a:solidFill>
              </a:rPr>
              <a:t>There are 3 image placeholders that will crop images to the device. Click to insert images.</a:t>
            </a:r>
          </a:p>
        </p:txBody>
      </p:sp>
    </p:spTree>
    <p:extLst>
      <p:ext uri="{BB962C8B-B14F-4D97-AF65-F5344CB8AC3E}">
        <p14:creationId xmlns:p14="http://schemas.microsoft.com/office/powerpoint/2010/main" val="387908240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Laptop Image Inser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F4A8552-A100-614F-A832-EBB59D0243E4}"/>
              </a:ext>
            </a:extLst>
          </p:cNvPr>
          <p:cNvSpPr/>
          <p:nvPr userDrawn="1"/>
        </p:nvSpPr>
        <p:spPr>
          <a:xfrm>
            <a:off x="0" y="0"/>
            <a:ext cx="12192000" cy="47434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3EA290DB-A9E7-402D-8384-023CE6F52E6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377887" y="1653910"/>
            <a:ext cx="7294015" cy="4070615"/>
          </a:xfrm>
          <a:prstGeom prst="rect">
            <a:avLst/>
          </a:prstGeom>
          <a:effectLst/>
        </p:spPr>
      </p:pic>
      <p:sp>
        <p:nvSpPr>
          <p:cNvPr id="2" name="Title 1">
            <a:extLst>
              <a:ext uri="{FF2B5EF4-FFF2-40B4-BE49-F238E27FC236}">
                <a16:creationId xmlns:a16="http://schemas.microsoft.com/office/drawing/2014/main" id="{6373E08C-E322-4C36-8171-E07DFC66C598}"/>
              </a:ext>
            </a:extLst>
          </p:cNvPr>
          <p:cNvSpPr>
            <a:spLocks noGrp="1"/>
          </p:cNvSpPr>
          <p:nvPr>
            <p:ph type="title"/>
          </p:nvPr>
        </p:nvSpPr>
        <p:spPr bwMode="gray"/>
        <p:txBody>
          <a:bodyPr/>
          <a:lstStyle>
            <a:lvl1pPr>
              <a:defRPr>
                <a:solidFill>
                  <a:schemeClr val="tx1"/>
                </a:solidFill>
              </a:defRPr>
            </a:lvl1pPr>
          </a:lstStyle>
          <a:p>
            <a:r>
              <a:rPr lang="en-US" dirty="0"/>
              <a:t>Click to edit Master title style</a:t>
            </a:r>
          </a:p>
        </p:txBody>
      </p:sp>
      <p:sp>
        <p:nvSpPr>
          <p:cNvPr id="18" name="Picture Placeholder 6">
            <a:extLst>
              <a:ext uri="{FF2B5EF4-FFF2-40B4-BE49-F238E27FC236}">
                <a16:creationId xmlns:a16="http://schemas.microsoft.com/office/drawing/2014/main" id="{E7AC010D-FF8B-4C84-AC52-39551DFD8367}"/>
              </a:ext>
            </a:extLst>
          </p:cNvPr>
          <p:cNvSpPr>
            <a:spLocks noGrp="1"/>
          </p:cNvSpPr>
          <p:nvPr>
            <p:ph type="pic" sz="quarter" idx="15" hasCustomPrompt="1"/>
          </p:nvPr>
        </p:nvSpPr>
        <p:spPr>
          <a:xfrm>
            <a:off x="3510476" y="2021478"/>
            <a:ext cx="5071658" cy="3278104"/>
          </a:xfrm>
          <a:prstGeom prst="rect">
            <a:avLst/>
          </a:prstGeom>
          <a:solidFill>
            <a:schemeClr val="accent3"/>
          </a:solidFill>
        </p:spPr>
        <p:txBody>
          <a:bodyPr/>
          <a:lstStyle>
            <a:lvl1pPr marL="0" indent="0">
              <a:buNone/>
              <a:defRPr sz="1400"/>
            </a:lvl1pPr>
          </a:lstStyle>
          <a:p>
            <a:r>
              <a:rPr lang="en-US" dirty="0"/>
              <a:t>Insert image</a:t>
            </a:r>
          </a:p>
        </p:txBody>
      </p:sp>
      <p:sp>
        <p:nvSpPr>
          <p:cNvPr id="22" name="TextBox 21">
            <a:extLst>
              <a:ext uri="{FF2B5EF4-FFF2-40B4-BE49-F238E27FC236}">
                <a16:creationId xmlns:a16="http://schemas.microsoft.com/office/drawing/2014/main" id="{0B5022A9-B636-4439-9168-455AE10B1681}"/>
              </a:ext>
            </a:extLst>
          </p:cNvPr>
          <p:cNvSpPr txBox="1"/>
          <p:nvPr userDrawn="1"/>
        </p:nvSpPr>
        <p:spPr>
          <a:xfrm>
            <a:off x="0" y="6946900"/>
            <a:ext cx="6096000" cy="244475"/>
          </a:xfrm>
          <a:prstGeom prst="rect">
            <a:avLst/>
          </a:prstGeom>
          <a:solidFill>
            <a:srgbClr val="FFFFFF"/>
          </a:solidFill>
          <a:ln>
            <a:solidFill>
              <a:schemeClr val="bg2">
                <a:lumMod val="50000"/>
              </a:schemeClr>
            </a:solidFill>
            <a:prstDash val="dash"/>
          </a:ln>
        </p:spPr>
        <p:txBody>
          <a:bodyPr wrap="square" lIns="0" tIns="0" rIns="0" bIns="0" rtlCol="0" anchor="ctr">
            <a:noAutofit/>
          </a:bodyPr>
          <a:lstStyle/>
          <a:p>
            <a:pPr algn="ctr"/>
            <a:r>
              <a:rPr lang="en-US" sz="1050" dirty="0">
                <a:solidFill>
                  <a:schemeClr val="bg2">
                    <a:lumMod val="50000"/>
                  </a:schemeClr>
                </a:solidFill>
              </a:rPr>
              <a:t>There are 3 image placeholders that will crop images to the device. Click to insert images.</a:t>
            </a:r>
          </a:p>
        </p:txBody>
      </p:sp>
    </p:spTree>
    <p:extLst>
      <p:ext uri="{BB962C8B-B14F-4D97-AF65-F5344CB8AC3E}">
        <p14:creationId xmlns:p14="http://schemas.microsoft.com/office/powerpoint/2010/main" val="259858326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2 Devices Image Inse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3E08C-E322-4C36-8171-E07DFC66C598}"/>
              </a:ext>
            </a:extLst>
          </p:cNvPr>
          <p:cNvSpPr>
            <a:spLocks noGrp="1"/>
          </p:cNvSpPr>
          <p:nvPr>
            <p:ph type="title"/>
          </p:nvPr>
        </p:nvSpPr>
        <p:spPr bwMode="gray">
          <a:xfrm>
            <a:off x="394386" y="365125"/>
            <a:ext cx="5074085" cy="1325563"/>
          </a:xfrm>
        </p:spPr>
        <p:txBody>
          <a:bodyPr/>
          <a:lstStyle>
            <a:lvl1pPr algn="l">
              <a:defRPr>
                <a:solidFill>
                  <a:schemeClr val="tx1"/>
                </a:solidFill>
              </a:defRPr>
            </a:lvl1pPr>
          </a:lstStyle>
          <a:p>
            <a:r>
              <a:rPr lang="en-US"/>
              <a:t>Click to edit Master title style</a:t>
            </a:r>
          </a:p>
        </p:txBody>
      </p:sp>
      <p:sp>
        <p:nvSpPr>
          <p:cNvPr id="22" name="TextBox 21">
            <a:extLst>
              <a:ext uri="{FF2B5EF4-FFF2-40B4-BE49-F238E27FC236}">
                <a16:creationId xmlns:a16="http://schemas.microsoft.com/office/drawing/2014/main" id="{0B5022A9-B636-4439-9168-455AE10B1681}"/>
              </a:ext>
            </a:extLst>
          </p:cNvPr>
          <p:cNvSpPr txBox="1"/>
          <p:nvPr userDrawn="1"/>
        </p:nvSpPr>
        <p:spPr>
          <a:xfrm>
            <a:off x="0" y="6946900"/>
            <a:ext cx="6096000" cy="244475"/>
          </a:xfrm>
          <a:prstGeom prst="rect">
            <a:avLst/>
          </a:prstGeom>
          <a:solidFill>
            <a:srgbClr val="FFFFFF"/>
          </a:solidFill>
          <a:ln>
            <a:solidFill>
              <a:schemeClr val="bg2">
                <a:lumMod val="50000"/>
              </a:schemeClr>
            </a:solidFill>
            <a:prstDash val="dash"/>
          </a:ln>
        </p:spPr>
        <p:txBody>
          <a:bodyPr wrap="square" lIns="0" tIns="0" rIns="0" bIns="0" rtlCol="0" anchor="ctr">
            <a:noAutofit/>
          </a:bodyPr>
          <a:lstStyle/>
          <a:p>
            <a:pPr algn="ctr"/>
            <a:r>
              <a:rPr lang="en-US" sz="1050" dirty="0">
                <a:solidFill>
                  <a:schemeClr val="bg2">
                    <a:lumMod val="50000"/>
                  </a:schemeClr>
                </a:solidFill>
              </a:rPr>
              <a:t>There are 3 image placeholders that will crop images to the device. Click to insert images.</a:t>
            </a:r>
          </a:p>
        </p:txBody>
      </p:sp>
      <p:sp>
        <p:nvSpPr>
          <p:cNvPr id="13" name="Oval 12">
            <a:extLst>
              <a:ext uri="{FF2B5EF4-FFF2-40B4-BE49-F238E27FC236}">
                <a16:creationId xmlns:a16="http://schemas.microsoft.com/office/drawing/2014/main" id="{6015FA3D-DC47-344B-874E-E411E6A9B1B3}"/>
              </a:ext>
            </a:extLst>
          </p:cNvPr>
          <p:cNvSpPr/>
          <p:nvPr userDrawn="1"/>
        </p:nvSpPr>
        <p:spPr>
          <a:xfrm>
            <a:off x="5233363" y="441619"/>
            <a:ext cx="6140270" cy="614027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0906E6E9-E126-2F41-B60B-23956E79C81E}"/>
              </a:ext>
            </a:extLst>
          </p:cNvPr>
          <p:cNvSpPr/>
          <p:nvPr userDrawn="1"/>
        </p:nvSpPr>
        <p:spPr>
          <a:xfrm>
            <a:off x="5101840" y="316359"/>
            <a:ext cx="6140270" cy="614027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2">
            <a:extLst>
              <a:ext uri="{FF2B5EF4-FFF2-40B4-BE49-F238E27FC236}">
                <a16:creationId xmlns:a16="http://schemas.microsoft.com/office/drawing/2014/main" id="{5A78064A-3571-8B4E-A850-E1AFE5F1DC90}"/>
              </a:ext>
            </a:extLst>
          </p:cNvPr>
          <p:cNvSpPr>
            <a:spLocks noGrp="1"/>
          </p:cNvSpPr>
          <p:nvPr>
            <p:ph type="body" idx="1"/>
          </p:nvPr>
        </p:nvSpPr>
        <p:spPr>
          <a:xfrm>
            <a:off x="582033" y="1801234"/>
            <a:ext cx="3328562" cy="646428"/>
          </a:xfrm>
          <a:prstGeom prst="rect">
            <a:avLst/>
          </a:prstGeom>
        </p:spPr>
        <p:txBody>
          <a:bodyPr anchor="b">
            <a:noAutofit/>
          </a:bodyPr>
          <a:lstStyle>
            <a:lvl1pPr marL="0" indent="0" algn="l">
              <a:lnSpc>
                <a:spcPct val="110000"/>
              </a:lnSpc>
              <a:spcBef>
                <a:spcPts val="0"/>
              </a:spcBef>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0" name="Content Placeholder 3">
            <a:extLst>
              <a:ext uri="{FF2B5EF4-FFF2-40B4-BE49-F238E27FC236}">
                <a16:creationId xmlns:a16="http://schemas.microsoft.com/office/drawing/2014/main" id="{C40C4DAA-AAC3-B74E-A334-842BE369D916}"/>
              </a:ext>
            </a:extLst>
          </p:cNvPr>
          <p:cNvSpPr>
            <a:spLocks noGrp="1"/>
          </p:cNvSpPr>
          <p:nvPr>
            <p:ph sz="half" idx="2"/>
          </p:nvPr>
        </p:nvSpPr>
        <p:spPr>
          <a:xfrm>
            <a:off x="582033" y="2661495"/>
            <a:ext cx="3328562" cy="3684588"/>
          </a:xfrm>
          <a:prstGeom prst="rect">
            <a:avLst/>
          </a:prstGeom>
        </p:spPr>
        <p:txBody>
          <a:bodyPr/>
          <a:lstStyle>
            <a:lvl1pPr marL="103188" indent="-103188" algn="l">
              <a:spcBef>
                <a:spcPts val="800"/>
              </a:spcBef>
              <a:defRPr sz="1200"/>
            </a:lvl1pPr>
            <a:lvl2pPr marL="212725" indent="-98425" algn="l">
              <a:spcBef>
                <a:spcPts val="600"/>
              </a:spcBef>
              <a:defRPr sz="1200"/>
            </a:lvl2pPr>
            <a:lvl3pPr>
              <a:defRPr sz="900"/>
            </a:lvl3pPr>
            <a:lvl4pPr>
              <a:defRPr sz="700"/>
            </a:lvl4pPr>
            <a:lvl5pPr>
              <a:defRPr sz="700"/>
            </a:lvl5pPr>
          </a:lstStyle>
          <a:p>
            <a:pPr lvl="0"/>
            <a:r>
              <a:rPr lang="en-US" dirty="0"/>
              <a:t>Click to edit Master text styles</a:t>
            </a:r>
          </a:p>
          <a:p>
            <a:pPr lvl="1"/>
            <a:r>
              <a:rPr lang="en-US" dirty="0"/>
              <a:t>Second level</a:t>
            </a:r>
          </a:p>
        </p:txBody>
      </p:sp>
      <p:pic>
        <p:nvPicPr>
          <p:cNvPr id="10" name="Picture 9">
            <a:extLst>
              <a:ext uri="{FF2B5EF4-FFF2-40B4-BE49-F238E27FC236}">
                <a16:creationId xmlns:a16="http://schemas.microsoft.com/office/drawing/2014/main" id="{C11B95B5-485E-AC41-B6BB-87F03CF2DB2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833884" y="1819870"/>
            <a:ext cx="6895045" cy="3847960"/>
          </a:xfrm>
          <a:prstGeom prst="rect">
            <a:avLst/>
          </a:prstGeom>
          <a:effectLst>
            <a:outerShdw blurRad="50800" dist="50800" dir="5400000" algn="ctr" rotWithShape="0">
              <a:srgbClr val="000000">
                <a:alpha val="9000"/>
              </a:srgbClr>
            </a:outerShdw>
            <a:reflection blurRad="12700" stA="0" endPos="45000" dir="5400000" sy="-100000" algn="bl" rotWithShape="0"/>
          </a:effectLst>
        </p:spPr>
      </p:pic>
      <p:sp>
        <p:nvSpPr>
          <p:cNvPr id="11" name="Picture Placeholder 6">
            <a:extLst>
              <a:ext uri="{FF2B5EF4-FFF2-40B4-BE49-F238E27FC236}">
                <a16:creationId xmlns:a16="http://schemas.microsoft.com/office/drawing/2014/main" id="{DFFE304E-65F2-AE46-9018-503920BBEFE4}"/>
              </a:ext>
            </a:extLst>
          </p:cNvPr>
          <p:cNvSpPr txBox="1">
            <a:spLocks/>
          </p:cNvSpPr>
          <p:nvPr userDrawn="1"/>
        </p:nvSpPr>
        <p:spPr>
          <a:xfrm>
            <a:off x="5883004" y="2139950"/>
            <a:ext cx="4794249" cy="3098800"/>
          </a:xfrm>
          <a:prstGeom prst="rect">
            <a:avLst/>
          </a:prstGeom>
          <a:solidFill>
            <a:schemeClr val="accent3"/>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1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Insert image</a:t>
            </a:r>
          </a:p>
        </p:txBody>
      </p:sp>
      <p:sp>
        <p:nvSpPr>
          <p:cNvPr id="12" name="Picture Placeholder 4">
            <a:extLst>
              <a:ext uri="{FF2B5EF4-FFF2-40B4-BE49-F238E27FC236}">
                <a16:creationId xmlns:a16="http://schemas.microsoft.com/office/drawing/2014/main" id="{14F9893B-D5C3-A148-9C4F-3BE54BFBDF87}"/>
              </a:ext>
            </a:extLst>
          </p:cNvPr>
          <p:cNvSpPr>
            <a:spLocks noGrp="1"/>
          </p:cNvSpPr>
          <p:nvPr>
            <p:ph type="pic" sz="quarter" idx="4294967295"/>
          </p:nvPr>
        </p:nvSpPr>
        <p:spPr>
          <a:xfrm>
            <a:off x="5883004" y="2139950"/>
            <a:ext cx="4794249" cy="3098800"/>
          </a:xfrm>
          <a:prstGeom prst="rect">
            <a:avLst/>
          </a:prstGeom>
        </p:spPr>
      </p:sp>
    </p:spTree>
    <p:extLst>
      <p:ext uri="{BB962C8B-B14F-4D97-AF65-F5344CB8AC3E}">
        <p14:creationId xmlns:p14="http://schemas.microsoft.com/office/powerpoint/2010/main" val="9919440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10314"/>
            <a:ext cx="10972800" cy="875111"/>
          </a:xfrm>
        </p:spPr>
        <p:txBody>
          <a:bodyPr/>
          <a:lstStyle>
            <a:lvl1pPr>
              <a:defRPr/>
            </a:lvl1pPr>
          </a:lstStyle>
          <a:p>
            <a:r>
              <a:rPr lang="en-US" dirty="0"/>
              <a:t>Title - Title Case, Calibri 28 </a:t>
            </a:r>
            <a:r>
              <a:rPr lang="en-US" dirty="0" err="1"/>
              <a:t>Pt</a:t>
            </a:r>
            <a:br>
              <a:rPr lang="en-US" dirty="0"/>
            </a:br>
            <a:r>
              <a:rPr lang="en-US" dirty="0"/>
              <a:t>2 Line Max</a:t>
            </a:r>
          </a:p>
        </p:txBody>
      </p:sp>
      <p:sp>
        <p:nvSpPr>
          <p:cNvPr id="7" name="Content Placeholder 2"/>
          <p:cNvSpPr>
            <a:spLocks noGrp="1"/>
          </p:cNvSpPr>
          <p:nvPr>
            <p:ph sz="half" idx="1"/>
          </p:nvPr>
        </p:nvSpPr>
        <p:spPr>
          <a:xfrm>
            <a:off x="609600" y="1322644"/>
            <a:ext cx="5384800" cy="4513783"/>
          </a:xfrm>
          <a:prstGeom prst="rect">
            <a:avLst/>
          </a:prstGeom>
        </p:spPr>
        <p:txBody>
          <a:bodyPr/>
          <a:lstStyle>
            <a:lvl1pPr>
              <a:lnSpc>
                <a:spcPts val="2880"/>
              </a:lnSpc>
              <a:defRPr sz="2400" b="0">
                <a:solidFill>
                  <a:schemeClr val="tx1"/>
                </a:solidFill>
              </a:defRPr>
            </a:lvl1pPr>
            <a:lvl2pPr>
              <a:defRPr sz="2000" b="0">
                <a:solidFill>
                  <a:schemeClr val="tx1"/>
                </a:solidFill>
              </a:defRPr>
            </a:lvl2pPr>
            <a:lvl3pPr>
              <a:defRPr sz="1800" b="0">
                <a:solidFill>
                  <a:schemeClr val="tx1"/>
                </a:solidFill>
              </a:defRPr>
            </a:lvl3pPr>
            <a:lvl4pPr>
              <a:defRPr sz="1600" b="0">
                <a:solidFill>
                  <a:schemeClr val="tx1"/>
                </a:solidFill>
              </a:defRPr>
            </a:lvl4pPr>
            <a:lvl5pPr>
              <a:defRPr sz="1400" b="0">
                <a:solidFill>
                  <a:schemeClr val="tx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3"/>
          <p:cNvSpPr>
            <a:spLocks noGrp="1"/>
          </p:cNvSpPr>
          <p:nvPr>
            <p:ph sz="half" idx="2"/>
          </p:nvPr>
        </p:nvSpPr>
        <p:spPr>
          <a:xfrm>
            <a:off x="6197600" y="1322644"/>
            <a:ext cx="5384800" cy="4513783"/>
          </a:xfrm>
          <a:prstGeom prst="rect">
            <a:avLst/>
          </a:prstGeom>
        </p:spPr>
        <p:txBody>
          <a:bodyPr/>
          <a:lstStyle>
            <a:lvl1pPr>
              <a:defRPr sz="2400" b="0">
                <a:solidFill>
                  <a:schemeClr val="tx1"/>
                </a:solidFill>
              </a:defRPr>
            </a:lvl1pPr>
            <a:lvl2pPr>
              <a:defRPr sz="2000" b="0">
                <a:solidFill>
                  <a:schemeClr val="tx1"/>
                </a:solidFill>
              </a:defRPr>
            </a:lvl2pPr>
            <a:lvl3pPr>
              <a:defRPr sz="1800" b="0">
                <a:solidFill>
                  <a:schemeClr val="tx1"/>
                </a:solidFill>
              </a:defRPr>
            </a:lvl3pPr>
            <a:lvl4pPr>
              <a:defRPr sz="1600" b="0">
                <a:solidFill>
                  <a:schemeClr val="tx1"/>
                </a:solidFill>
              </a:defRPr>
            </a:lvl4pPr>
            <a:lvl5pPr>
              <a:defRPr sz="1400" b="0">
                <a:solidFill>
                  <a:schemeClr val="tx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3"/>
          <p:cNvSpPr>
            <a:spLocks noGrp="1"/>
          </p:cNvSpPr>
          <p:nvPr>
            <p:ph sz="quarter" idx="10" hasCustomPrompt="1"/>
          </p:nvPr>
        </p:nvSpPr>
        <p:spPr>
          <a:xfrm>
            <a:off x="612820" y="5852313"/>
            <a:ext cx="10966360" cy="236538"/>
          </a:xfrm>
        </p:spPr>
        <p:txBody>
          <a:bodyPr tIns="45720" bIns="45720"/>
          <a:lstStyle>
            <a:lvl1pPr marL="0" indent="0">
              <a:lnSpc>
                <a:spcPct val="100000"/>
              </a:lnSpc>
              <a:spcBef>
                <a:spcPts val="0"/>
              </a:spcBef>
              <a:buNone/>
              <a:defRPr sz="1000">
                <a:solidFill>
                  <a:schemeClr val="tx2"/>
                </a:solidFill>
              </a:defRPr>
            </a:lvl1pPr>
            <a:lvl2pPr marL="393700" indent="0">
              <a:buNone/>
              <a:defRPr sz="1100"/>
            </a:lvl2pPr>
            <a:lvl3pPr marL="749300" indent="0">
              <a:buNone/>
              <a:defRPr sz="1100"/>
            </a:lvl3pPr>
            <a:lvl4pPr marL="1092200" indent="0">
              <a:buNone/>
              <a:defRPr sz="1100"/>
            </a:lvl4pPr>
            <a:lvl5pPr marL="1371600" indent="0">
              <a:buNone/>
              <a:defRPr sz="1100"/>
            </a:lvl5pPr>
          </a:lstStyle>
          <a:p>
            <a:pPr lvl="0"/>
            <a:r>
              <a:rPr lang="en-US" dirty="0"/>
              <a:t>Click to add a Source or Note</a:t>
            </a:r>
          </a:p>
        </p:txBody>
      </p:sp>
    </p:spTree>
    <p:extLst>
      <p:ext uri="{BB962C8B-B14F-4D97-AF65-F5344CB8AC3E}">
        <p14:creationId xmlns:p14="http://schemas.microsoft.com/office/powerpoint/2010/main" val="2680253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itle and Content on Gray Background">
    <p:bg>
      <p:bgPr>
        <a:solidFill>
          <a:schemeClr val="tx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67BA1F-2F43-477F-8A3E-CE7572FE58C5}"/>
              </a:ext>
            </a:extLst>
          </p:cNvPr>
          <p:cNvSpPr>
            <a:spLocks noGrp="1"/>
          </p:cNvSpPr>
          <p:nvPr>
            <p:ph idx="1"/>
          </p:nvPr>
        </p:nvSpPr>
        <p:spPr>
          <a:xfrm>
            <a:off x="814193" y="1690688"/>
            <a:ext cx="10563616" cy="4756151"/>
          </a:xfrm>
          <a:prstGeom prst="rect">
            <a:avLst/>
          </a:prstGeom>
        </p:spPr>
        <p:txBody>
          <a:bodyPr/>
          <a:lstStyle>
            <a:lvl1pPr>
              <a:defRPr sz="2000" b="1">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0">
            <a:extLst>
              <a:ext uri="{FF2B5EF4-FFF2-40B4-BE49-F238E27FC236}">
                <a16:creationId xmlns:a16="http://schemas.microsoft.com/office/drawing/2014/main" id="{DA5DECDE-D82B-4F45-B379-87DB76358A6F}"/>
              </a:ext>
            </a:extLst>
          </p:cNvPr>
          <p:cNvSpPr>
            <a:spLocks noGrp="1"/>
          </p:cNvSpPr>
          <p:nvPr>
            <p:ph type="title"/>
          </p:nvPr>
        </p:nvSpPr>
        <p:spPr>
          <a:xfrm>
            <a:off x="838200" y="365125"/>
            <a:ext cx="10515600" cy="1325563"/>
          </a:xfrm>
        </p:spPr>
        <p:txBody>
          <a:bodyPr/>
          <a:lstStyle>
            <a:lvl1pPr>
              <a:defRPr>
                <a:solidFill>
                  <a:schemeClr val="bg2"/>
                </a:solidFill>
              </a:defRPr>
            </a:lvl1pPr>
          </a:lstStyle>
          <a:p>
            <a:r>
              <a:rPr lang="en-US"/>
              <a:t>Click to edit Master title style</a:t>
            </a:r>
          </a:p>
        </p:txBody>
      </p:sp>
      <p:pic>
        <p:nvPicPr>
          <p:cNvPr id="6" name="Picture 5">
            <a:extLst>
              <a:ext uri="{FF2B5EF4-FFF2-40B4-BE49-F238E27FC236}">
                <a16:creationId xmlns:a16="http://schemas.microsoft.com/office/drawing/2014/main" id="{48797D38-B75E-044D-BA56-2AB17FA41BE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626472" y="6410325"/>
            <a:ext cx="426685" cy="314324"/>
          </a:xfrm>
          <a:prstGeom prst="rect">
            <a:avLst/>
          </a:prstGeom>
        </p:spPr>
      </p:pic>
    </p:spTree>
    <p:extLst>
      <p:ext uri="{BB962C8B-B14F-4D97-AF65-F5344CB8AC3E}">
        <p14:creationId xmlns:p14="http://schemas.microsoft.com/office/powerpoint/2010/main" val="51595778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EA6F700-6741-442F-9CAE-5974B50915FB}"/>
              </a:ext>
            </a:extLst>
          </p:cNvPr>
          <p:cNvPicPr>
            <a:picLocks noChangeAspect="1"/>
          </p:cNvPicPr>
          <p:nvPr userDrawn="1"/>
        </p:nvPicPr>
        <p:blipFill rotWithShape="1">
          <a:blip r:embed="rId2">
            <a:alphaModFix amt="9000"/>
            <a:extLst>
              <a:ext uri="{28A0092B-C50C-407E-A947-70E740481C1C}">
                <a14:useLocalDpi xmlns:a14="http://schemas.microsoft.com/office/drawing/2010/main" val="0"/>
              </a:ext>
            </a:extLst>
          </a:blip>
          <a:srcRect r="37603"/>
          <a:stretch/>
        </p:blipFill>
        <p:spPr>
          <a:xfrm>
            <a:off x="6455864" y="42932"/>
            <a:ext cx="5736136" cy="6772136"/>
          </a:xfrm>
          <a:prstGeom prst="rect">
            <a:avLst/>
          </a:prstGeom>
        </p:spPr>
      </p:pic>
      <p:sp>
        <p:nvSpPr>
          <p:cNvPr id="2" name="Title 1">
            <a:extLst>
              <a:ext uri="{FF2B5EF4-FFF2-40B4-BE49-F238E27FC236}">
                <a16:creationId xmlns:a16="http://schemas.microsoft.com/office/drawing/2014/main" id="{A2BA5AB6-FA47-4FB4-A6EF-922B50FE2B2F}"/>
              </a:ext>
            </a:extLst>
          </p:cNvPr>
          <p:cNvSpPr>
            <a:spLocks noGrp="1"/>
          </p:cNvSpPr>
          <p:nvPr>
            <p:ph type="ctrTitle"/>
          </p:nvPr>
        </p:nvSpPr>
        <p:spPr>
          <a:xfrm>
            <a:off x="536180" y="2019994"/>
            <a:ext cx="10817619" cy="1630498"/>
          </a:xfrm>
        </p:spPr>
        <p:txBody>
          <a:bodyPr anchor="b">
            <a:noAutofit/>
          </a:bodyPr>
          <a:lstStyle>
            <a:lvl1pPr algn="l">
              <a:defRPr sz="6000"/>
            </a:lvl1pPr>
          </a:lstStyle>
          <a:p>
            <a:r>
              <a:rPr lang="en-US"/>
              <a:t>Click to edit Master</a:t>
            </a:r>
          </a:p>
        </p:txBody>
      </p:sp>
      <p:sp>
        <p:nvSpPr>
          <p:cNvPr id="3" name="Subtitle 2">
            <a:extLst>
              <a:ext uri="{FF2B5EF4-FFF2-40B4-BE49-F238E27FC236}">
                <a16:creationId xmlns:a16="http://schemas.microsoft.com/office/drawing/2014/main" id="{04684B09-9A7D-40CD-A7A8-EF4F78099AB7}"/>
              </a:ext>
            </a:extLst>
          </p:cNvPr>
          <p:cNvSpPr>
            <a:spLocks noGrp="1"/>
          </p:cNvSpPr>
          <p:nvPr>
            <p:ph type="subTitle" idx="1"/>
          </p:nvPr>
        </p:nvSpPr>
        <p:spPr>
          <a:xfrm>
            <a:off x="536180" y="3975553"/>
            <a:ext cx="10817619" cy="887391"/>
          </a:xfrm>
        </p:spPr>
        <p:txBody>
          <a:bodyPr>
            <a:noAutofit/>
          </a:bodyPr>
          <a:lstStyle>
            <a:lvl1pPr marL="0" indent="0" algn="l">
              <a:buNone/>
              <a:defRPr sz="28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26792771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Blue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A0DC8-C25C-452E-8430-0E346EADC5A4}"/>
              </a:ext>
            </a:extLst>
          </p:cNvPr>
          <p:cNvSpPr>
            <a:spLocks noGrp="1"/>
          </p:cNvSpPr>
          <p:nvPr>
            <p:ph type="title"/>
          </p:nvPr>
        </p:nvSpPr>
        <p:spPr/>
        <p:txBody>
          <a:bodyPr/>
          <a:lstStyle>
            <a:lvl1pPr algn="l">
              <a:defRPr sz="4800"/>
            </a:lvl1pPr>
          </a:lstStyle>
          <a:p>
            <a:r>
              <a:rPr lang="en-US"/>
              <a:t>Click to edit Master title style</a:t>
            </a:r>
          </a:p>
        </p:txBody>
      </p:sp>
      <p:sp>
        <p:nvSpPr>
          <p:cNvPr id="3" name="Content Placeholder 2">
            <a:extLst>
              <a:ext uri="{FF2B5EF4-FFF2-40B4-BE49-F238E27FC236}">
                <a16:creationId xmlns:a16="http://schemas.microsoft.com/office/drawing/2014/main" id="{1AF2379C-C7A5-4621-9BDF-4964EC22C4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304120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Blue 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37827-C7E2-425E-BD97-55F446C6AF4E}"/>
              </a:ext>
            </a:extLst>
          </p:cNvPr>
          <p:cNvSpPr>
            <a:spLocks noGrp="1"/>
          </p:cNvSpPr>
          <p:nvPr>
            <p:ph type="title"/>
          </p:nvPr>
        </p:nvSpPr>
        <p:spPr/>
        <p:txBody>
          <a:bodyPr>
            <a:noAutofit/>
          </a:bodyPr>
          <a:lstStyle>
            <a:lvl1pPr algn="l">
              <a:defRPr sz="4800"/>
            </a:lvl1pPr>
          </a:lstStyle>
          <a:p>
            <a:r>
              <a:rPr lang="en-US"/>
              <a:t>Click to edit Master title style</a:t>
            </a:r>
          </a:p>
        </p:txBody>
      </p:sp>
    </p:spTree>
    <p:extLst>
      <p:ext uri="{BB962C8B-B14F-4D97-AF65-F5344CB8AC3E}">
        <p14:creationId xmlns:p14="http://schemas.microsoft.com/office/powerpoint/2010/main" val="49402156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ue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588831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White Titl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CA777-BFF3-44FB-B6C1-80769716AFED}"/>
              </a:ext>
            </a:extLst>
          </p:cNvPr>
          <p:cNvSpPr>
            <a:spLocks noGrp="1"/>
          </p:cNvSpPr>
          <p:nvPr>
            <p:ph type="title"/>
          </p:nvPr>
        </p:nvSpPr>
        <p:spPr/>
        <p:txBody>
          <a:bodyPr>
            <a:noAutofit/>
          </a:bodyPr>
          <a:lstStyle>
            <a:lvl1pPr algn="l">
              <a:defRPr sz="4800">
                <a:solidFill>
                  <a:schemeClr val="bg2"/>
                </a:solidFill>
              </a:defRPr>
            </a:lvl1pPr>
          </a:lstStyle>
          <a:p>
            <a:r>
              <a:rPr lang="en-US"/>
              <a:t>Click to edit Master title style</a:t>
            </a:r>
          </a:p>
        </p:txBody>
      </p:sp>
      <p:pic>
        <p:nvPicPr>
          <p:cNvPr id="4" name="Picture 3">
            <a:extLst>
              <a:ext uri="{FF2B5EF4-FFF2-40B4-BE49-F238E27FC236}">
                <a16:creationId xmlns:a16="http://schemas.microsoft.com/office/drawing/2014/main" id="{4A715A93-3783-4E1E-B84D-6F4B88CC680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64735" y="6525959"/>
            <a:ext cx="1146290" cy="198690"/>
          </a:xfrm>
          <a:prstGeom prst="rect">
            <a:avLst/>
          </a:prstGeom>
        </p:spPr>
      </p:pic>
    </p:spTree>
    <p:extLst>
      <p:ext uri="{BB962C8B-B14F-4D97-AF65-F5344CB8AC3E}">
        <p14:creationId xmlns:p14="http://schemas.microsoft.com/office/powerpoint/2010/main" val="318828015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White - Title and Conten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CA777-BFF3-44FB-B6C1-80769716AFED}"/>
              </a:ext>
            </a:extLst>
          </p:cNvPr>
          <p:cNvSpPr>
            <a:spLocks noGrp="1"/>
          </p:cNvSpPr>
          <p:nvPr>
            <p:ph type="title"/>
          </p:nvPr>
        </p:nvSpPr>
        <p:spPr>
          <a:xfrm>
            <a:off x="838200" y="133351"/>
            <a:ext cx="10515600" cy="757092"/>
          </a:xfrm>
        </p:spPr>
        <p:txBody>
          <a:bodyPr>
            <a:noAutofit/>
          </a:bodyPr>
          <a:lstStyle>
            <a:lvl1pPr algn="l">
              <a:defRPr sz="4800">
                <a:solidFill>
                  <a:schemeClr val="bg2"/>
                </a:solidFill>
              </a:defRPr>
            </a:lvl1pPr>
          </a:lstStyle>
          <a:p>
            <a:r>
              <a:rPr lang="en-US"/>
              <a:t>Click to edit Master title style</a:t>
            </a:r>
          </a:p>
        </p:txBody>
      </p:sp>
      <p:sp>
        <p:nvSpPr>
          <p:cNvPr id="4" name="Content Placeholder 2">
            <a:extLst>
              <a:ext uri="{FF2B5EF4-FFF2-40B4-BE49-F238E27FC236}">
                <a16:creationId xmlns:a16="http://schemas.microsoft.com/office/drawing/2014/main" id="{7110614A-6671-470D-9E68-8BF5B1E85679}"/>
              </a:ext>
            </a:extLst>
          </p:cNvPr>
          <p:cNvSpPr>
            <a:spLocks noGrp="1"/>
          </p:cNvSpPr>
          <p:nvPr>
            <p:ph idx="1"/>
          </p:nvPr>
        </p:nvSpPr>
        <p:spPr>
          <a:xfrm>
            <a:off x="838200" y="1338349"/>
            <a:ext cx="10515600" cy="4838614"/>
          </a:xfrm>
        </p:spPr>
        <p:txBody>
          <a:bodyPr/>
          <a:lstStyle>
            <a:lvl1pPr>
              <a:defRPr>
                <a:solidFill>
                  <a:schemeClr val="bg1">
                    <a:lumMod val="75000"/>
                    <a:lumOff val="25000"/>
                  </a:schemeClr>
                </a:solidFill>
              </a:defRPr>
            </a:lvl1pPr>
            <a:lvl2pPr>
              <a:defRPr>
                <a:solidFill>
                  <a:schemeClr val="bg1">
                    <a:lumMod val="75000"/>
                    <a:lumOff val="25000"/>
                  </a:schemeClr>
                </a:solidFill>
              </a:defRPr>
            </a:lvl2pPr>
            <a:lvl3pPr>
              <a:defRPr>
                <a:solidFill>
                  <a:schemeClr val="bg1">
                    <a:lumMod val="75000"/>
                    <a:lumOff val="25000"/>
                  </a:schemeClr>
                </a:solidFill>
              </a:defRPr>
            </a:lvl3pPr>
            <a:lvl4pPr>
              <a:defRPr>
                <a:solidFill>
                  <a:schemeClr val="bg1">
                    <a:lumMod val="75000"/>
                    <a:lumOff val="25000"/>
                  </a:schemeClr>
                </a:solidFill>
              </a:defRPr>
            </a:lvl4pPr>
            <a:lvl5pPr>
              <a:defRPr>
                <a:solidFill>
                  <a:schemeClr val="bg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3DBF5550-83ED-4E0F-BC10-558E47E011E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64735" y="6525959"/>
            <a:ext cx="1146290" cy="198690"/>
          </a:xfrm>
          <a:prstGeom prst="rect">
            <a:avLst/>
          </a:prstGeom>
        </p:spPr>
      </p:pic>
    </p:spTree>
    <p:extLst>
      <p:ext uri="{BB962C8B-B14F-4D97-AF65-F5344CB8AC3E}">
        <p14:creationId xmlns:p14="http://schemas.microsoft.com/office/powerpoint/2010/main" val="214857798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2 Speaker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0525C-39ED-4181-8FB9-7C9009B72360}"/>
              </a:ext>
            </a:extLst>
          </p:cNvPr>
          <p:cNvSpPr>
            <a:spLocks noGrp="1"/>
          </p:cNvSpPr>
          <p:nvPr>
            <p:ph type="title"/>
          </p:nvPr>
        </p:nvSpPr>
        <p:spPr>
          <a:xfrm>
            <a:off x="838200" y="123535"/>
            <a:ext cx="10515600" cy="1325563"/>
          </a:xfrm>
        </p:spPr>
        <p:txBody>
          <a:bodyPr/>
          <a:lstStyle>
            <a:lvl1pPr>
              <a:defRPr>
                <a:solidFill>
                  <a:schemeClr val="accent3">
                    <a:lumMod val="50000"/>
                  </a:schemeClr>
                </a:solidFill>
              </a:defRPr>
            </a:lvl1pPr>
          </a:lstStyle>
          <a:p>
            <a:r>
              <a:rPr lang="en-US"/>
              <a:t>Click to edit Master title style</a:t>
            </a:r>
          </a:p>
        </p:txBody>
      </p:sp>
      <p:sp>
        <p:nvSpPr>
          <p:cNvPr id="5" name="Picture Placeholder 4">
            <a:extLst>
              <a:ext uri="{FF2B5EF4-FFF2-40B4-BE49-F238E27FC236}">
                <a16:creationId xmlns:a16="http://schemas.microsoft.com/office/drawing/2014/main" id="{3D6C439D-2456-411A-9ECA-221CABEA5A59}"/>
              </a:ext>
            </a:extLst>
          </p:cNvPr>
          <p:cNvSpPr>
            <a:spLocks noGrp="1"/>
          </p:cNvSpPr>
          <p:nvPr>
            <p:ph type="pic" sz="quarter" idx="10"/>
          </p:nvPr>
        </p:nvSpPr>
        <p:spPr>
          <a:xfrm>
            <a:off x="1108302" y="1942463"/>
            <a:ext cx="3093228" cy="2463454"/>
          </a:xfrm>
        </p:spPr>
        <p:txBody>
          <a:bodyPr/>
          <a:lstStyle>
            <a:lvl1pPr marL="0" indent="0">
              <a:lnSpc>
                <a:spcPct val="100000"/>
              </a:lnSpc>
              <a:spcBef>
                <a:spcPts val="0"/>
              </a:spcBef>
              <a:buNone/>
              <a:defRPr>
                <a:solidFill>
                  <a:schemeClr val="accent3">
                    <a:lumMod val="50000"/>
                  </a:schemeClr>
                </a:solidFill>
              </a:defRPr>
            </a:lvl1pPr>
          </a:lstStyle>
          <a:p>
            <a:endParaRPr lang="en-IN"/>
          </a:p>
        </p:txBody>
      </p:sp>
      <p:sp>
        <p:nvSpPr>
          <p:cNvPr id="21" name="Text Placeholder 20">
            <a:extLst>
              <a:ext uri="{FF2B5EF4-FFF2-40B4-BE49-F238E27FC236}">
                <a16:creationId xmlns:a16="http://schemas.microsoft.com/office/drawing/2014/main" id="{252801FC-E55A-4F57-A034-B08C36DB08F9}"/>
              </a:ext>
            </a:extLst>
          </p:cNvPr>
          <p:cNvSpPr>
            <a:spLocks noGrp="1"/>
          </p:cNvSpPr>
          <p:nvPr>
            <p:ph type="body" sz="quarter" idx="13" hasCustomPrompt="1"/>
          </p:nvPr>
        </p:nvSpPr>
        <p:spPr>
          <a:xfrm>
            <a:off x="971589" y="4681985"/>
            <a:ext cx="3383280" cy="396523"/>
          </a:xfrm>
        </p:spPr>
        <p:txBody>
          <a:bodyPr>
            <a:normAutofit/>
          </a:bodyPr>
          <a:lstStyle>
            <a:lvl1pPr marL="0" indent="0">
              <a:lnSpc>
                <a:spcPct val="100000"/>
              </a:lnSpc>
              <a:spcBef>
                <a:spcPts val="0"/>
              </a:spcBef>
              <a:buNone/>
              <a:defRPr sz="2000" b="1">
                <a:solidFill>
                  <a:schemeClr val="accent3">
                    <a:lumMod val="50000"/>
                  </a:schemeClr>
                </a:solidFill>
              </a:defRPr>
            </a:lvl1pPr>
            <a:lvl2pPr marL="457200" indent="0">
              <a:buNone/>
              <a:defRPr/>
            </a:lvl2pPr>
          </a:lstStyle>
          <a:p>
            <a:pPr lvl="0"/>
            <a:r>
              <a:rPr lang="en-US"/>
              <a:t>Insert Name here</a:t>
            </a:r>
          </a:p>
        </p:txBody>
      </p:sp>
      <p:sp>
        <p:nvSpPr>
          <p:cNvPr id="23" name="Text Placeholder 20">
            <a:extLst>
              <a:ext uri="{FF2B5EF4-FFF2-40B4-BE49-F238E27FC236}">
                <a16:creationId xmlns:a16="http://schemas.microsoft.com/office/drawing/2014/main" id="{3E151FF5-AF09-43A8-B64E-E090D07A5791}"/>
              </a:ext>
            </a:extLst>
          </p:cNvPr>
          <p:cNvSpPr>
            <a:spLocks noGrp="1"/>
          </p:cNvSpPr>
          <p:nvPr>
            <p:ph type="body" sz="quarter" idx="14" hasCustomPrompt="1"/>
          </p:nvPr>
        </p:nvSpPr>
        <p:spPr>
          <a:xfrm>
            <a:off x="4537749" y="4681985"/>
            <a:ext cx="3383280" cy="396523"/>
          </a:xfrm>
        </p:spPr>
        <p:txBody>
          <a:bodyPr>
            <a:normAutofit/>
          </a:bodyPr>
          <a:lstStyle>
            <a:lvl1pPr marL="0" indent="0">
              <a:lnSpc>
                <a:spcPct val="100000"/>
              </a:lnSpc>
              <a:spcBef>
                <a:spcPts val="0"/>
              </a:spcBef>
              <a:buNone/>
              <a:defRPr sz="2000" b="1">
                <a:solidFill>
                  <a:schemeClr val="accent3">
                    <a:lumMod val="50000"/>
                  </a:schemeClr>
                </a:solidFill>
              </a:defRPr>
            </a:lvl1pPr>
            <a:lvl2pPr marL="457200" indent="0">
              <a:buNone/>
              <a:defRPr/>
            </a:lvl2pPr>
          </a:lstStyle>
          <a:p>
            <a:pPr lvl="0"/>
            <a:r>
              <a:rPr lang="en-US"/>
              <a:t>Insert Name here</a:t>
            </a:r>
          </a:p>
        </p:txBody>
      </p:sp>
      <p:sp>
        <p:nvSpPr>
          <p:cNvPr id="45" name="Picture Placeholder 4">
            <a:extLst>
              <a:ext uri="{FF2B5EF4-FFF2-40B4-BE49-F238E27FC236}">
                <a16:creationId xmlns:a16="http://schemas.microsoft.com/office/drawing/2014/main" id="{BCE11941-DD95-48DD-BCD6-C3A61D312855}"/>
              </a:ext>
            </a:extLst>
          </p:cNvPr>
          <p:cNvSpPr>
            <a:spLocks noGrp="1"/>
          </p:cNvSpPr>
          <p:nvPr>
            <p:ph type="pic" sz="quarter" idx="16"/>
          </p:nvPr>
        </p:nvSpPr>
        <p:spPr>
          <a:xfrm>
            <a:off x="4674462" y="1942463"/>
            <a:ext cx="3093228" cy="2463454"/>
          </a:xfrm>
        </p:spPr>
        <p:txBody>
          <a:bodyPr/>
          <a:lstStyle>
            <a:lvl1pPr marL="0" indent="0">
              <a:lnSpc>
                <a:spcPct val="100000"/>
              </a:lnSpc>
              <a:spcBef>
                <a:spcPts val="0"/>
              </a:spcBef>
              <a:buNone/>
              <a:defRPr>
                <a:solidFill>
                  <a:schemeClr val="accent3">
                    <a:lumMod val="50000"/>
                  </a:schemeClr>
                </a:solidFill>
              </a:defRPr>
            </a:lvl1pPr>
          </a:lstStyle>
          <a:p>
            <a:endParaRPr lang="en-IN"/>
          </a:p>
        </p:txBody>
      </p:sp>
      <p:sp>
        <p:nvSpPr>
          <p:cNvPr id="57" name="Text Placeholder 20">
            <a:extLst>
              <a:ext uri="{FF2B5EF4-FFF2-40B4-BE49-F238E27FC236}">
                <a16:creationId xmlns:a16="http://schemas.microsoft.com/office/drawing/2014/main" id="{EE8D89F5-7513-40CB-BC40-25B4BCDCC316}"/>
              </a:ext>
            </a:extLst>
          </p:cNvPr>
          <p:cNvSpPr>
            <a:spLocks noGrp="1"/>
          </p:cNvSpPr>
          <p:nvPr>
            <p:ph type="body" sz="quarter" idx="18" hasCustomPrompt="1"/>
          </p:nvPr>
        </p:nvSpPr>
        <p:spPr>
          <a:xfrm>
            <a:off x="971589" y="5154354"/>
            <a:ext cx="3383280" cy="396523"/>
          </a:xfrm>
        </p:spPr>
        <p:txBody>
          <a:bodyPr>
            <a:normAutofit/>
          </a:bodyPr>
          <a:lstStyle>
            <a:lvl1pPr marL="0" indent="0">
              <a:lnSpc>
                <a:spcPct val="100000"/>
              </a:lnSpc>
              <a:spcBef>
                <a:spcPts val="0"/>
              </a:spcBef>
              <a:buNone/>
              <a:defRPr sz="1600" b="0">
                <a:solidFill>
                  <a:schemeClr val="accent3">
                    <a:lumMod val="50000"/>
                  </a:schemeClr>
                </a:solidFill>
              </a:defRPr>
            </a:lvl1pPr>
            <a:lvl2pPr marL="457200" indent="0">
              <a:buNone/>
              <a:defRPr/>
            </a:lvl2pPr>
          </a:lstStyle>
          <a:p>
            <a:pPr lvl="0"/>
            <a:r>
              <a:rPr lang="en-US"/>
              <a:t>Add text here</a:t>
            </a:r>
          </a:p>
        </p:txBody>
      </p:sp>
      <p:sp>
        <p:nvSpPr>
          <p:cNvPr id="58" name="Text Placeholder 20">
            <a:extLst>
              <a:ext uri="{FF2B5EF4-FFF2-40B4-BE49-F238E27FC236}">
                <a16:creationId xmlns:a16="http://schemas.microsoft.com/office/drawing/2014/main" id="{371BE5B1-0318-43CC-BB05-E1842A8B42E8}"/>
              </a:ext>
            </a:extLst>
          </p:cNvPr>
          <p:cNvSpPr>
            <a:spLocks noGrp="1"/>
          </p:cNvSpPr>
          <p:nvPr>
            <p:ph type="body" sz="quarter" idx="19" hasCustomPrompt="1"/>
          </p:nvPr>
        </p:nvSpPr>
        <p:spPr>
          <a:xfrm>
            <a:off x="4537749" y="5154354"/>
            <a:ext cx="3383280" cy="396523"/>
          </a:xfrm>
        </p:spPr>
        <p:txBody>
          <a:bodyPr>
            <a:normAutofit/>
          </a:bodyPr>
          <a:lstStyle>
            <a:lvl1pPr marL="0" indent="0">
              <a:lnSpc>
                <a:spcPct val="100000"/>
              </a:lnSpc>
              <a:spcBef>
                <a:spcPts val="0"/>
              </a:spcBef>
              <a:buNone/>
              <a:defRPr sz="1600" b="0">
                <a:solidFill>
                  <a:schemeClr val="accent3">
                    <a:lumMod val="50000"/>
                  </a:schemeClr>
                </a:solidFill>
              </a:defRPr>
            </a:lvl1pPr>
            <a:lvl2pPr marL="457200" indent="0">
              <a:buNone/>
              <a:defRPr/>
            </a:lvl2pPr>
          </a:lstStyle>
          <a:p>
            <a:pPr lvl="0"/>
            <a:r>
              <a:rPr lang="en-US"/>
              <a:t>Add text here</a:t>
            </a:r>
          </a:p>
        </p:txBody>
      </p:sp>
      <p:sp>
        <p:nvSpPr>
          <p:cNvPr id="56" name="Picture Placeholder 4">
            <a:extLst>
              <a:ext uri="{FF2B5EF4-FFF2-40B4-BE49-F238E27FC236}">
                <a16:creationId xmlns:a16="http://schemas.microsoft.com/office/drawing/2014/main" id="{CFAB637F-2051-4075-870D-8F2270EE7267}"/>
              </a:ext>
            </a:extLst>
          </p:cNvPr>
          <p:cNvSpPr>
            <a:spLocks noGrp="1"/>
          </p:cNvSpPr>
          <p:nvPr>
            <p:ph type="pic" sz="quarter" idx="20"/>
          </p:nvPr>
        </p:nvSpPr>
        <p:spPr>
          <a:xfrm>
            <a:off x="8240622" y="1942463"/>
            <a:ext cx="3093228" cy="2463454"/>
          </a:xfrm>
        </p:spPr>
        <p:txBody>
          <a:bodyPr/>
          <a:lstStyle>
            <a:lvl1pPr marL="0" indent="0">
              <a:lnSpc>
                <a:spcPct val="100000"/>
              </a:lnSpc>
              <a:spcBef>
                <a:spcPts val="0"/>
              </a:spcBef>
              <a:buNone/>
              <a:defRPr>
                <a:solidFill>
                  <a:schemeClr val="accent3">
                    <a:lumMod val="50000"/>
                  </a:schemeClr>
                </a:solidFill>
              </a:defRPr>
            </a:lvl1pPr>
          </a:lstStyle>
          <a:p>
            <a:endParaRPr lang="en-IN"/>
          </a:p>
        </p:txBody>
      </p:sp>
      <p:sp>
        <p:nvSpPr>
          <p:cNvPr id="59" name="Text Placeholder 20">
            <a:extLst>
              <a:ext uri="{FF2B5EF4-FFF2-40B4-BE49-F238E27FC236}">
                <a16:creationId xmlns:a16="http://schemas.microsoft.com/office/drawing/2014/main" id="{CD6D3459-29D1-4645-92C4-42DBE7C4D4C6}"/>
              </a:ext>
            </a:extLst>
          </p:cNvPr>
          <p:cNvSpPr>
            <a:spLocks noGrp="1"/>
          </p:cNvSpPr>
          <p:nvPr>
            <p:ph type="body" sz="quarter" idx="21" hasCustomPrompt="1"/>
          </p:nvPr>
        </p:nvSpPr>
        <p:spPr>
          <a:xfrm>
            <a:off x="8095596" y="4681985"/>
            <a:ext cx="3383280" cy="396523"/>
          </a:xfrm>
        </p:spPr>
        <p:txBody>
          <a:bodyPr>
            <a:normAutofit/>
          </a:bodyPr>
          <a:lstStyle>
            <a:lvl1pPr marL="0" indent="0">
              <a:lnSpc>
                <a:spcPct val="100000"/>
              </a:lnSpc>
              <a:spcBef>
                <a:spcPts val="0"/>
              </a:spcBef>
              <a:buNone/>
              <a:defRPr sz="2000" b="1">
                <a:solidFill>
                  <a:schemeClr val="accent3">
                    <a:lumMod val="50000"/>
                  </a:schemeClr>
                </a:solidFill>
              </a:defRPr>
            </a:lvl1pPr>
            <a:lvl2pPr marL="457200" indent="0">
              <a:buNone/>
              <a:defRPr/>
            </a:lvl2pPr>
          </a:lstStyle>
          <a:p>
            <a:pPr lvl="0"/>
            <a:r>
              <a:rPr lang="en-US"/>
              <a:t>Insert Name here</a:t>
            </a:r>
          </a:p>
        </p:txBody>
      </p:sp>
      <p:sp>
        <p:nvSpPr>
          <p:cNvPr id="60" name="Text Placeholder 20">
            <a:extLst>
              <a:ext uri="{FF2B5EF4-FFF2-40B4-BE49-F238E27FC236}">
                <a16:creationId xmlns:a16="http://schemas.microsoft.com/office/drawing/2014/main" id="{D24B5D92-E728-4D2E-ADC5-2A503B675875}"/>
              </a:ext>
            </a:extLst>
          </p:cNvPr>
          <p:cNvSpPr>
            <a:spLocks noGrp="1"/>
          </p:cNvSpPr>
          <p:nvPr>
            <p:ph type="body" sz="quarter" idx="22" hasCustomPrompt="1"/>
          </p:nvPr>
        </p:nvSpPr>
        <p:spPr>
          <a:xfrm>
            <a:off x="8095596" y="5154354"/>
            <a:ext cx="3383280" cy="396523"/>
          </a:xfrm>
        </p:spPr>
        <p:txBody>
          <a:bodyPr>
            <a:normAutofit/>
          </a:bodyPr>
          <a:lstStyle>
            <a:lvl1pPr marL="0" indent="0">
              <a:lnSpc>
                <a:spcPct val="100000"/>
              </a:lnSpc>
              <a:spcBef>
                <a:spcPts val="0"/>
              </a:spcBef>
              <a:buNone/>
              <a:defRPr sz="1600" b="0">
                <a:solidFill>
                  <a:schemeClr val="accent3">
                    <a:lumMod val="50000"/>
                  </a:schemeClr>
                </a:solidFill>
              </a:defRPr>
            </a:lvl1pPr>
            <a:lvl2pPr marL="457200" indent="0">
              <a:buNone/>
              <a:defRPr/>
            </a:lvl2pPr>
          </a:lstStyle>
          <a:p>
            <a:pPr lvl="0"/>
            <a:r>
              <a:rPr lang="en-US"/>
              <a:t>Add text here</a:t>
            </a:r>
          </a:p>
        </p:txBody>
      </p:sp>
    </p:spTree>
    <p:extLst>
      <p:ext uri="{BB962C8B-B14F-4D97-AF65-F5344CB8AC3E}">
        <p14:creationId xmlns:p14="http://schemas.microsoft.com/office/powerpoint/2010/main" val="104639696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flip="none" rotWithShape="1">
          <a:gsLst>
            <a:gs pos="60000">
              <a:srgbClr val="055D9A"/>
            </a:gs>
            <a:gs pos="0">
              <a:srgbClr val="0968B1"/>
            </a:gs>
            <a:gs pos="100000">
              <a:schemeClr val="bg2"/>
            </a:gs>
          </a:gsLst>
          <a:lin ang="2700000" scaled="1"/>
          <a:tileRect/>
        </a:gra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EA6F700-6741-442F-9CAE-5974B50915FB}"/>
              </a:ext>
            </a:extLst>
          </p:cNvPr>
          <p:cNvPicPr>
            <a:picLocks noChangeAspect="1"/>
          </p:cNvPicPr>
          <p:nvPr userDrawn="1"/>
        </p:nvPicPr>
        <p:blipFill rotWithShape="1">
          <a:blip r:embed="rId2">
            <a:alphaModFix amt="9000"/>
            <a:extLst>
              <a:ext uri="{28A0092B-C50C-407E-A947-70E740481C1C}">
                <a14:useLocalDpi xmlns:a14="http://schemas.microsoft.com/office/drawing/2010/main" val="0"/>
              </a:ext>
            </a:extLst>
          </a:blip>
          <a:srcRect r="37603"/>
          <a:stretch/>
        </p:blipFill>
        <p:spPr>
          <a:xfrm>
            <a:off x="6455864" y="42932"/>
            <a:ext cx="5736136" cy="6772136"/>
          </a:xfrm>
          <a:prstGeom prst="rect">
            <a:avLst/>
          </a:prstGeom>
        </p:spPr>
      </p:pic>
      <p:sp>
        <p:nvSpPr>
          <p:cNvPr id="2" name="Title 1">
            <a:extLst>
              <a:ext uri="{FF2B5EF4-FFF2-40B4-BE49-F238E27FC236}">
                <a16:creationId xmlns:a16="http://schemas.microsoft.com/office/drawing/2014/main" id="{A2BA5AB6-FA47-4FB4-A6EF-922B50FE2B2F}"/>
              </a:ext>
            </a:extLst>
          </p:cNvPr>
          <p:cNvSpPr>
            <a:spLocks noGrp="1"/>
          </p:cNvSpPr>
          <p:nvPr>
            <p:ph type="ctrTitle"/>
          </p:nvPr>
        </p:nvSpPr>
        <p:spPr>
          <a:xfrm>
            <a:off x="536180" y="2802766"/>
            <a:ext cx="10817619" cy="847725"/>
          </a:xfrm>
        </p:spPr>
        <p:txBody>
          <a:bodyPr anchor="b">
            <a:noAutofit/>
          </a:bodyPr>
          <a:lstStyle>
            <a:lvl1pPr algn="l">
              <a:defRPr sz="7200"/>
            </a:lvl1pPr>
          </a:lstStyle>
          <a:p>
            <a:r>
              <a:rPr lang="en-US"/>
              <a:t>Click to edit Master</a:t>
            </a:r>
          </a:p>
        </p:txBody>
      </p:sp>
      <p:sp>
        <p:nvSpPr>
          <p:cNvPr id="3" name="Subtitle 2">
            <a:extLst>
              <a:ext uri="{FF2B5EF4-FFF2-40B4-BE49-F238E27FC236}">
                <a16:creationId xmlns:a16="http://schemas.microsoft.com/office/drawing/2014/main" id="{04684B09-9A7D-40CD-A7A8-EF4F78099AB7}"/>
              </a:ext>
            </a:extLst>
          </p:cNvPr>
          <p:cNvSpPr>
            <a:spLocks noGrp="1"/>
          </p:cNvSpPr>
          <p:nvPr>
            <p:ph type="subTitle" idx="1"/>
          </p:nvPr>
        </p:nvSpPr>
        <p:spPr>
          <a:xfrm>
            <a:off x="838199" y="3526666"/>
            <a:ext cx="10515599" cy="511934"/>
          </a:xfrm>
          <a:prstGeom prst="rect">
            <a:avLst/>
          </a:prstGeom>
        </p:spPr>
        <p:txBody>
          <a:bodyPr>
            <a:noAutofit/>
          </a:bodyPr>
          <a:lstStyle>
            <a:lvl1pPr marL="0" indent="0" algn="l">
              <a:buNone/>
              <a:defRPr sz="28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Picture 9">
            <a:extLst>
              <a:ext uri="{FF2B5EF4-FFF2-40B4-BE49-F238E27FC236}">
                <a16:creationId xmlns:a16="http://schemas.microsoft.com/office/drawing/2014/main" id="{E15D56EB-9F7F-47D2-95EF-66558788279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7612" y="6410325"/>
            <a:ext cx="1813413" cy="314325"/>
          </a:xfrm>
          <a:prstGeom prst="rect">
            <a:avLst/>
          </a:prstGeom>
        </p:spPr>
      </p:pic>
    </p:spTree>
    <p:extLst>
      <p:ext uri="{BB962C8B-B14F-4D97-AF65-F5344CB8AC3E}">
        <p14:creationId xmlns:p14="http://schemas.microsoft.com/office/powerpoint/2010/main" val="309123249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Section Title Slid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FA9DD2B-62AA-AF4A-8B48-E80D1374D476}"/>
              </a:ext>
            </a:extLst>
          </p:cNvPr>
          <p:cNvSpPr>
            <a:spLocks noGrp="1"/>
          </p:cNvSpPr>
          <p:nvPr>
            <p:ph type="ctrTitle"/>
          </p:nvPr>
        </p:nvSpPr>
        <p:spPr>
          <a:xfrm>
            <a:off x="687191" y="2802766"/>
            <a:ext cx="10817619" cy="847725"/>
          </a:xfrm>
        </p:spPr>
        <p:txBody>
          <a:bodyPr anchor="b">
            <a:noAutofit/>
          </a:bodyPr>
          <a:lstStyle>
            <a:lvl1pPr algn="ctr">
              <a:defRPr sz="7200"/>
            </a:lvl1pPr>
          </a:lstStyle>
          <a:p>
            <a:r>
              <a:rPr lang="en-US"/>
              <a:t>Click to edit Master</a:t>
            </a:r>
          </a:p>
        </p:txBody>
      </p:sp>
      <p:sp>
        <p:nvSpPr>
          <p:cNvPr id="5" name="Subtitle 2">
            <a:extLst>
              <a:ext uri="{FF2B5EF4-FFF2-40B4-BE49-F238E27FC236}">
                <a16:creationId xmlns:a16="http://schemas.microsoft.com/office/drawing/2014/main" id="{05B00C7C-3139-AC49-9DB6-A0415878085C}"/>
              </a:ext>
            </a:extLst>
          </p:cNvPr>
          <p:cNvSpPr>
            <a:spLocks noGrp="1"/>
          </p:cNvSpPr>
          <p:nvPr>
            <p:ph type="subTitle" idx="1"/>
          </p:nvPr>
        </p:nvSpPr>
        <p:spPr>
          <a:xfrm>
            <a:off x="838201" y="3526666"/>
            <a:ext cx="10515599" cy="511934"/>
          </a:xfrm>
          <a:prstGeom prst="rect">
            <a:avLst/>
          </a:prstGeom>
        </p:spPr>
        <p:txBody>
          <a:bodyPr>
            <a:noAutofit/>
          </a:bodyPr>
          <a:lstStyle>
            <a:lvl1pPr marL="0" indent="0" algn="ctr">
              <a:buNone/>
              <a:defRPr sz="28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Rectangle 5">
            <a:extLst>
              <a:ext uri="{FF2B5EF4-FFF2-40B4-BE49-F238E27FC236}">
                <a16:creationId xmlns:a16="http://schemas.microsoft.com/office/drawing/2014/main" id="{0241DFAE-2EEB-AA47-B500-EF96E3F6F9A3}"/>
              </a:ext>
            </a:extLst>
          </p:cNvPr>
          <p:cNvSpPr/>
          <p:nvPr userDrawn="1"/>
        </p:nvSpPr>
        <p:spPr>
          <a:xfrm>
            <a:off x="4568597" y="415138"/>
            <a:ext cx="7800867" cy="314274"/>
          </a:xfrm>
          <a:prstGeom prst="rect">
            <a:avLst/>
          </a:prstGeom>
          <a:gradFill flip="none" rotWithShape="1">
            <a:gsLst>
              <a:gs pos="50000">
                <a:srgbClr val="045B97">
                  <a:alpha val="24000"/>
                </a:srgbClr>
              </a:gs>
              <a:gs pos="0">
                <a:srgbClr val="0868B2"/>
              </a:gs>
              <a:gs pos="100000">
                <a:schemeClr val="bg2">
                  <a:alpha val="57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93D3C03-5B60-7A48-A807-050C108E8AB1}"/>
              </a:ext>
            </a:extLst>
          </p:cNvPr>
          <p:cNvSpPr/>
          <p:nvPr userDrawn="1"/>
        </p:nvSpPr>
        <p:spPr>
          <a:xfrm>
            <a:off x="5156111" y="731619"/>
            <a:ext cx="7800867" cy="532737"/>
          </a:xfrm>
          <a:prstGeom prst="rect">
            <a:avLst/>
          </a:prstGeom>
          <a:gradFill flip="none" rotWithShape="1">
            <a:gsLst>
              <a:gs pos="50000">
                <a:srgbClr val="045B97">
                  <a:alpha val="24000"/>
                </a:srgbClr>
              </a:gs>
              <a:gs pos="0">
                <a:srgbClr val="0868B2"/>
              </a:gs>
              <a:gs pos="100000">
                <a:schemeClr val="bg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6809640-6FBC-1D45-9BA9-6FE775AF9D1A}"/>
              </a:ext>
            </a:extLst>
          </p:cNvPr>
          <p:cNvSpPr/>
          <p:nvPr userDrawn="1"/>
        </p:nvSpPr>
        <p:spPr>
          <a:xfrm>
            <a:off x="3872285" y="1264355"/>
            <a:ext cx="8508061" cy="532737"/>
          </a:xfrm>
          <a:prstGeom prst="rect">
            <a:avLst/>
          </a:prstGeom>
          <a:gradFill flip="none" rotWithShape="1">
            <a:gsLst>
              <a:gs pos="50000">
                <a:srgbClr val="045B97">
                  <a:alpha val="24000"/>
                </a:srgbClr>
              </a:gs>
              <a:gs pos="0">
                <a:srgbClr val="0868B2"/>
              </a:gs>
              <a:gs pos="100000">
                <a:schemeClr val="bg2">
                  <a:alpha val="57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3F0BB8D-F6DF-C24D-9766-72ADFAC3AB03}"/>
              </a:ext>
            </a:extLst>
          </p:cNvPr>
          <p:cNvSpPr/>
          <p:nvPr userDrawn="1"/>
        </p:nvSpPr>
        <p:spPr>
          <a:xfrm>
            <a:off x="5939459" y="1797094"/>
            <a:ext cx="8508061" cy="532737"/>
          </a:xfrm>
          <a:prstGeom prst="rect">
            <a:avLst/>
          </a:prstGeom>
          <a:gradFill flip="none" rotWithShape="1">
            <a:gsLst>
              <a:gs pos="50000">
                <a:srgbClr val="045B97">
                  <a:alpha val="24000"/>
                </a:srgbClr>
              </a:gs>
              <a:gs pos="0">
                <a:srgbClr val="0868B2"/>
              </a:gs>
              <a:gs pos="100000">
                <a:schemeClr val="bg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27C77F2-B568-384C-B3A6-9448DA094195}"/>
              </a:ext>
            </a:extLst>
          </p:cNvPr>
          <p:cNvSpPr/>
          <p:nvPr userDrawn="1"/>
        </p:nvSpPr>
        <p:spPr>
          <a:xfrm rot="10800000">
            <a:off x="-28150" y="6186213"/>
            <a:ext cx="7800867" cy="532737"/>
          </a:xfrm>
          <a:prstGeom prst="rect">
            <a:avLst/>
          </a:prstGeom>
          <a:gradFill flip="none" rotWithShape="1">
            <a:gsLst>
              <a:gs pos="50000">
                <a:srgbClr val="045B97">
                  <a:alpha val="3000"/>
                </a:srgbClr>
              </a:gs>
              <a:gs pos="0">
                <a:srgbClr val="0868B2">
                  <a:alpha val="35000"/>
                </a:srgbClr>
              </a:gs>
              <a:gs pos="100000">
                <a:schemeClr val="bg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0226FDB-661F-7D4B-8A72-F943C1C9A02A}"/>
              </a:ext>
            </a:extLst>
          </p:cNvPr>
          <p:cNvSpPr/>
          <p:nvPr userDrawn="1"/>
        </p:nvSpPr>
        <p:spPr>
          <a:xfrm rot="10800000">
            <a:off x="-615664" y="5653476"/>
            <a:ext cx="7800867" cy="532737"/>
          </a:xfrm>
          <a:prstGeom prst="rect">
            <a:avLst/>
          </a:prstGeom>
          <a:gradFill flip="none" rotWithShape="1">
            <a:gsLst>
              <a:gs pos="50000">
                <a:srgbClr val="045B97">
                  <a:alpha val="3000"/>
                </a:srgbClr>
              </a:gs>
              <a:gs pos="0">
                <a:srgbClr val="0868B2">
                  <a:alpha val="35000"/>
                </a:srgbClr>
              </a:gs>
              <a:gs pos="100000">
                <a:schemeClr val="bg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69E7A29-3D58-A048-8800-26F6A9B8A73D}"/>
              </a:ext>
            </a:extLst>
          </p:cNvPr>
          <p:cNvSpPr/>
          <p:nvPr userDrawn="1"/>
        </p:nvSpPr>
        <p:spPr>
          <a:xfrm rot="10800000">
            <a:off x="-39031" y="5120739"/>
            <a:ext cx="8508061" cy="532737"/>
          </a:xfrm>
          <a:prstGeom prst="rect">
            <a:avLst/>
          </a:prstGeom>
          <a:gradFill flip="none" rotWithShape="1">
            <a:gsLst>
              <a:gs pos="50000">
                <a:srgbClr val="045B97">
                  <a:alpha val="3000"/>
                </a:srgbClr>
              </a:gs>
              <a:gs pos="0">
                <a:srgbClr val="0868B2">
                  <a:alpha val="35000"/>
                </a:srgbClr>
              </a:gs>
              <a:gs pos="100000">
                <a:schemeClr val="bg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629075D-105F-3C40-A8BC-5AE9F291BB0C}"/>
              </a:ext>
            </a:extLst>
          </p:cNvPr>
          <p:cNvSpPr/>
          <p:nvPr userDrawn="1"/>
        </p:nvSpPr>
        <p:spPr>
          <a:xfrm rot="10800000">
            <a:off x="-2106205" y="4588002"/>
            <a:ext cx="8508061" cy="532737"/>
          </a:xfrm>
          <a:prstGeom prst="rect">
            <a:avLst/>
          </a:prstGeom>
          <a:gradFill flip="none" rotWithShape="1">
            <a:gsLst>
              <a:gs pos="50000">
                <a:srgbClr val="045B97">
                  <a:alpha val="3000"/>
                </a:srgbClr>
              </a:gs>
              <a:gs pos="0">
                <a:srgbClr val="0868B2">
                  <a:alpha val="35000"/>
                </a:srgbClr>
              </a:gs>
              <a:gs pos="100000">
                <a:schemeClr val="bg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21124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10314"/>
            <a:ext cx="10972800" cy="875111"/>
          </a:xfrm>
        </p:spPr>
        <p:txBody>
          <a:bodyPr/>
          <a:lstStyle>
            <a:lvl1pPr>
              <a:defRPr/>
            </a:lvl1pPr>
          </a:lstStyle>
          <a:p>
            <a:r>
              <a:rPr lang="en-US" dirty="0"/>
              <a:t>Title - Title Case, Calibri 28 </a:t>
            </a:r>
            <a:r>
              <a:rPr lang="en-US" dirty="0" err="1"/>
              <a:t>Pt</a:t>
            </a:r>
            <a:br>
              <a:rPr lang="en-US" dirty="0"/>
            </a:br>
            <a:r>
              <a:rPr lang="en-US" dirty="0"/>
              <a:t>2 Line Max</a:t>
            </a:r>
          </a:p>
        </p:txBody>
      </p:sp>
      <p:sp>
        <p:nvSpPr>
          <p:cNvPr id="3" name="Content Placeholder 3"/>
          <p:cNvSpPr>
            <a:spLocks noGrp="1"/>
          </p:cNvSpPr>
          <p:nvPr>
            <p:ph sz="quarter" idx="10" hasCustomPrompt="1"/>
          </p:nvPr>
        </p:nvSpPr>
        <p:spPr>
          <a:xfrm>
            <a:off x="612820" y="5852313"/>
            <a:ext cx="10966360" cy="236538"/>
          </a:xfrm>
        </p:spPr>
        <p:txBody>
          <a:bodyPr tIns="45720" bIns="45720"/>
          <a:lstStyle>
            <a:lvl1pPr marL="0" indent="0">
              <a:lnSpc>
                <a:spcPct val="100000"/>
              </a:lnSpc>
              <a:spcBef>
                <a:spcPts val="0"/>
              </a:spcBef>
              <a:buNone/>
              <a:defRPr sz="1000">
                <a:solidFill>
                  <a:schemeClr val="tx2"/>
                </a:solidFill>
              </a:defRPr>
            </a:lvl1pPr>
            <a:lvl2pPr marL="393700" indent="0">
              <a:buNone/>
              <a:defRPr sz="1100"/>
            </a:lvl2pPr>
            <a:lvl3pPr marL="749300" indent="0">
              <a:buNone/>
              <a:defRPr sz="1100"/>
            </a:lvl3pPr>
            <a:lvl4pPr marL="1092200" indent="0">
              <a:buNone/>
              <a:defRPr sz="1100"/>
            </a:lvl4pPr>
            <a:lvl5pPr marL="1371600" indent="0">
              <a:buNone/>
              <a:defRPr sz="1100"/>
            </a:lvl5pPr>
          </a:lstStyle>
          <a:p>
            <a:pPr lvl="0"/>
            <a:r>
              <a:rPr lang="en-US" dirty="0"/>
              <a:t>Click to add a Source or Note</a:t>
            </a:r>
          </a:p>
        </p:txBody>
      </p:sp>
    </p:spTree>
    <p:extLst>
      <p:ext uri="{BB962C8B-B14F-4D97-AF65-F5344CB8AC3E}">
        <p14:creationId xmlns:p14="http://schemas.microsoft.com/office/powerpoint/2010/main" val="2138127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Blue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A0DC8-C25C-452E-8430-0E346EADC5A4}"/>
              </a:ext>
            </a:extLst>
          </p:cNvPr>
          <p:cNvSpPr>
            <a:spLocks noGrp="1"/>
          </p:cNvSpPr>
          <p:nvPr>
            <p:ph type="title"/>
          </p:nvPr>
        </p:nvSpPr>
        <p:spPr>
          <a:xfrm>
            <a:off x="838200" y="118237"/>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1AF2379C-C7A5-4621-9BDF-4964EC22C40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605608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Blue 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37827-C7E2-425E-BD97-55F446C6AF4E}"/>
              </a:ext>
            </a:extLst>
          </p:cNvPr>
          <p:cNvSpPr>
            <a:spLocks noGrp="1"/>
          </p:cNvSpPr>
          <p:nvPr>
            <p:ph type="title"/>
          </p:nvPr>
        </p:nvSpPr>
        <p:spPr>
          <a:xfrm>
            <a:off x="838200" y="163957"/>
            <a:ext cx="10515600" cy="1325563"/>
          </a:xfrm>
        </p:spPr>
        <p:txBody>
          <a:bodyPr/>
          <a:lstStyle/>
          <a:p>
            <a:r>
              <a:rPr lang="en-US"/>
              <a:t>Click to edit Master title style</a:t>
            </a:r>
          </a:p>
        </p:txBody>
      </p:sp>
    </p:spTree>
    <p:extLst>
      <p:ext uri="{BB962C8B-B14F-4D97-AF65-F5344CB8AC3E}">
        <p14:creationId xmlns:p14="http://schemas.microsoft.com/office/powerpoint/2010/main" val="326023748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Blue Pattern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5080C6D-27E7-6041-9591-32E9F9AFEC2D}"/>
              </a:ext>
            </a:extLst>
          </p:cNvPr>
          <p:cNvSpPr/>
          <p:nvPr userDrawn="1"/>
        </p:nvSpPr>
        <p:spPr>
          <a:xfrm>
            <a:off x="4568597" y="415138"/>
            <a:ext cx="7800867" cy="314274"/>
          </a:xfrm>
          <a:prstGeom prst="rect">
            <a:avLst/>
          </a:prstGeom>
          <a:gradFill flip="none" rotWithShape="1">
            <a:gsLst>
              <a:gs pos="50000">
                <a:srgbClr val="045B97">
                  <a:alpha val="24000"/>
                </a:srgbClr>
              </a:gs>
              <a:gs pos="0">
                <a:srgbClr val="0868B2"/>
              </a:gs>
              <a:gs pos="100000">
                <a:schemeClr val="bg2">
                  <a:alpha val="57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302475FE-79CF-5D44-87AA-03213A69EB2E}"/>
              </a:ext>
            </a:extLst>
          </p:cNvPr>
          <p:cNvSpPr/>
          <p:nvPr userDrawn="1"/>
        </p:nvSpPr>
        <p:spPr>
          <a:xfrm>
            <a:off x="5156111" y="731619"/>
            <a:ext cx="7800867" cy="532737"/>
          </a:xfrm>
          <a:prstGeom prst="rect">
            <a:avLst/>
          </a:prstGeom>
          <a:gradFill flip="none" rotWithShape="1">
            <a:gsLst>
              <a:gs pos="50000">
                <a:srgbClr val="045B97">
                  <a:alpha val="24000"/>
                </a:srgbClr>
              </a:gs>
              <a:gs pos="0">
                <a:srgbClr val="0868B2"/>
              </a:gs>
              <a:gs pos="100000">
                <a:schemeClr val="bg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59BB69C-97EA-F743-AFF8-5813344465CD}"/>
              </a:ext>
            </a:extLst>
          </p:cNvPr>
          <p:cNvSpPr/>
          <p:nvPr userDrawn="1"/>
        </p:nvSpPr>
        <p:spPr>
          <a:xfrm>
            <a:off x="3872285" y="1264355"/>
            <a:ext cx="8508061" cy="532737"/>
          </a:xfrm>
          <a:prstGeom prst="rect">
            <a:avLst/>
          </a:prstGeom>
          <a:gradFill flip="none" rotWithShape="1">
            <a:gsLst>
              <a:gs pos="50000">
                <a:srgbClr val="045B97">
                  <a:alpha val="24000"/>
                </a:srgbClr>
              </a:gs>
              <a:gs pos="0">
                <a:srgbClr val="0868B2"/>
              </a:gs>
              <a:gs pos="100000">
                <a:schemeClr val="bg2">
                  <a:alpha val="57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CA143C4-C9FE-8749-A2BF-E92FE42E0809}"/>
              </a:ext>
            </a:extLst>
          </p:cNvPr>
          <p:cNvSpPr/>
          <p:nvPr userDrawn="1"/>
        </p:nvSpPr>
        <p:spPr>
          <a:xfrm>
            <a:off x="5939459" y="1797094"/>
            <a:ext cx="8508061" cy="532737"/>
          </a:xfrm>
          <a:prstGeom prst="rect">
            <a:avLst/>
          </a:prstGeom>
          <a:gradFill flip="none" rotWithShape="1">
            <a:gsLst>
              <a:gs pos="50000">
                <a:srgbClr val="045B97">
                  <a:alpha val="24000"/>
                </a:srgbClr>
              </a:gs>
              <a:gs pos="0">
                <a:srgbClr val="0868B2"/>
              </a:gs>
              <a:gs pos="100000">
                <a:schemeClr val="bg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CB03C14-C4D5-1F4F-B927-791E3B4237F5}"/>
              </a:ext>
            </a:extLst>
          </p:cNvPr>
          <p:cNvSpPr/>
          <p:nvPr userDrawn="1"/>
        </p:nvSpPr>
        <p:spPr>
          <a:xfrm rot="10800000">
            <a:off x="-28150" y="6186213"/>
            <a:ext cx="7800867" cy="532737"/>
          </a:xfrm>
          <a:prstGeom prst="rect">
            <a:avLst/>
          </a:prstGeom>
          <a:gradFill flip="none" rotWithShape="1">
            <a:gsLst>
              <a:gs pos="50000">
                <a:srgbClr val="045B97">
                  <a:alpha val="3000"/>
                </a:srgbClr>
              </a:gs>
              <a:gs pos="0">
                <a:srgbClr val="0868B2">
                  <a:alpha val="35000"/>
                </a:srgbClr>
              </a:gs>
              <a:gs pos="100000">
                <a:schemeClr val="bg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8AA478B-674A-FD4C-B8B5-4650B8679D50}"/>
              </a:ext>
            </a:extLst>
          </p:cNvPr>
          <p:cNvSpPr/>
          <p:nvPr userDrawn="1"/>
        </p:nvSpPr>
        <p:spPr>
          <a:xfrm rot="10800000">
            <a:off x="-615664" y="5653476"/>
            <a:ext cx="7800867" cy="532737"/>
          </a:xfrm>
          <a:prstGeom prst="rect">
            <a:avLst/>
          </a:prstGeom>
          <a:gradFill flip="none" rotWithShape="1">
            <a:gsLst>
              <a:gs pos="50000">
                <a:srgbClr val="045B97">
                  <a:alpha val="3000"/>
                </a:srgbClr>
              </a:gs>
              <a:gs pos="0">
                <a:srgbClr val="0868B2">
                  <a:alpha val="35000"/>
                </a:srgbClr>
              </a:gs>
              <a:gs pos="100000">
                <a:schemeClr val="bg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B090E4F-8BF6-0046-A0BB-9EBE9D453E96}"/>
              </a:ext>
            </a:extLst>
          </p:cNvPr>
          <p:cNvSpPr/>
          <p:nvPr userDrawn="1"/>
        </p:nvSpPr>
        <p:spPr>
          <a:xfrm rot="10800000">
            <a:off x="-39031" y="5120739"/>
            <a:ext cx="8508061" cy="532737"/>
          </a:xfrm>
          <a:prstGeom prst="rect">
            <a:avLst/>
          </a:prstGeom>
          <a:gradFill flip="none" rotWithShape="1">
            <a:gsLst>
              <a:gs pos="50000">
                <a:srgbClr val="045B97">
                  <a:alpha val="3000"/>
                </a:srgbClr>
              </a:gs>
              <a:gs pos="0">
                <a:srgbClr val="0868B2">
                  <a:alpha val="35000"/>
                </a:srgbClr>
              </a:gs>
              <a:gs pos="100000">
                <a:schemeClr val="bg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87B5E28-86F2-0C4D-BFFD-2B9857253C17}"/>
              </a:ext>
            </a:extLst>
          </p:cNvPr>
          <p:cNvSpPr/>
          <p:nvPr userDrawn="1"/>
        </p:nvSpPr>
        <p:spPr>
          <a:xfrm rot="10800000">
            <a:off x="-2106205" y="4588002"/>
            <a:ext cx="8508061" cy="532737"/>
          </a:xfrm>
          <a:prstGeom prst="rect">
            <a:avLst/>
          </a:prstGeom>
          <a:gradFill flip="none" rotWithShape="1">
            <a:gsLst>
              <a:gs pos="50000">
                <a:srgbClr val="045B97">
                  <a:alpha val="3000"/>
                </a:srgbClr>
              </a:gs>
              <a:gs pos="0">
                <a:srgbClr val="0868B2">
                  <a:alpha val="35000"/>
                </a:srgbClr>
              </a:gs>
              <a:gs pos="100000">
                <a:schemeClr val="bg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237288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White Titl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CA777-BFF3-44FB-B6C1-80769716AFED}"/>
              </a:ext>
            </a:extLst>
          </p:cNvPr>
          <p:cNvSpPr>
            <a:spLocks noGrp="1"/>
          </p:cNvSpPr>
          <p:nvPr>
            <p:ph type="title"/>
          </p:nvPr>
        </p:nvSpPr>
        <p:spPr/>
        <p:txBody>
          <a:bodyPr/>
          <a:lstStyle>
            <a:lvl1pPr>
              <a:defRPr>
                <a:solidFill>
                  <a:schemeClr val="bg2"/>
                </a:solidFill>
              </a:defRPr>
            </a:lvl1pPr>
          </a:lstStyle>
          <a:p>
            <a:r>
              <a:rPr lang="en-US"/>
              <a:t>Click to edit Master title style</a:t>
            </a:r>
          </a:p>
        </p:txBody>
      </p:sp>
      <p:pic>
        <p:nvPicPr>
          <p:cNvPr id="4" name="Picture 3">
            <a:extLst>
              <a:ext uri="{FF2B5EF4-FFF2-40B4-BE49-F238E27FC236}">
                <a16:creationId xmlns:a16="http://schemas.microsoft.com/office/drawing/2014/main" id="{53998139-CBC6-3F46-B6E3-557E91D6987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626472" y="6410325"/>
            <a:ext cx="426685" cy="314324"/>
          </a:xfrm>
          <a:prstGeom prst="rect">
            <a:avLst/>
          </a:prstGeom>
        </p:spPr>
      </p:pic>
    </p:spTree>
    <p:extLst>
      <p:ext uri="{BB962C8B-B14F-4D97-AF65-F5344CB8AC3E}">
        <p14:creationId xmlns:p14="http://schemas.microsoft.com/office/powerpoint/2010/main" val="248960438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White - Title and Conten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CA777-BFF3-44FB-B6C1-80769716AFED}"/>
              </a:ext>
            </a:extLst>
          </p:cNvPr>
          <p:cNvSpPr>
            <a:spLocks noGrp="1"/>
          </p:cNvSpPr>
          <p:nvPr>
            <p:ph type="title"/>
          </p:nvPr>
        </p:nvSpPr>
        <p:spPr/>
        <p:txBody>
          <a:bodyPr/>
          <a:lstStyle>
            <a:lvl1pPr>
              <a:defRPr>
                <a:solidFill>
                  <a:schemeClr val="bg2"/>
                </a:solidFill>
              </a:defRPr>
            </a:lvl1pPr>
          </a:lstStyle>
          <a:p>
            <a:r>
              <a:rPr lang="en-US"/>
              <a:t>Click to edit Master title style</a:t>
            </a:r>
          </a:p>
        </p:txBody>
      </p:sp>
      <p:sp>
        <p:nvSpPr>
          <p:cNvPr id="4" name="Content Placeholder 2">
            <a:extLst>
              <a:ext uri="{FF2B5EF4-FFF2-40B4-BE49-F238E27FC236}">
                <a16:creationId xmlns:a16="http://schemas.microsoft.com/office/drawing/2014/main" id="{7110614A-6671-470D-9E68-8BF5B1E85679}"/>
              </a:ext>
            </a:extLst>
          </p:cNvPr>
          <p:cNvSpPr>
            <a:spLocks noGrp="1"/>
          </p:cNvSpPr>
          <p:nvPr>
            <p:ph idx="1"/>
          </p:nvPr>
        </p:nvSpPr>
        <p:spPr>
          <a:xfrm>
            <a:off x="838200" y="1825625"/>
            <a:ext cx="10515600" cy="4351338"/>
          </a:xfrm>
          <a:prstGeom prst="rect">
            <a:avLst/>
          </a:prstGeom>
        </p:spPr>
        <p:txBody>
          <a:bodyPr/>
          <a:lstStyle>
            <a:lvl1pPr>
              <a:defRPr>
                <a:solidFill>
                  <a:schemeClr val="bg1">
                    <a:lumMod val="75000"/>
                    <a:lumOff val="25000"/>
                  </a:schemeClr>
                </a:solidFill>
              </a:defRPr>
            </a:lvl1pPr>
            <a:lvl2pPr>
              <a:defRPr>
                <a:solidFill>
                  <a:schemeClr val="bg1">
                    <a:lumMod val="75000"/>
                    <a:lumOff val="25000"/>
                  </a:schemeClr>
                </a:solidFill>
              </a:defRPr>
            </a:lvl2pPr>
            <a:lvl3pPr>
              <a:defRPr>
                <a:solidFill>
                  <a:schemeClr val="bg1">
                    <a:lumMod val="75000"/>
                    <a:lumOff val="25000"/>
                  </a:schemeClr>
                </a:solidFill>
              </a:defRPr>
            </a:lvl3pPr>
            <a:lvl4pPr>
              <a:defRPr>
                <a:solidFill>
                  <a:schemeClr val="bg1">
                    <a:lumMod val="75000"/>
                    <a:lumOff val="25000"/>
                  </a:schemeClr>
                </a:solidFill>
              </a:defRPr>
            </a:lvl4pPr>
            <a:lvl5pPr>
              <a:defRPr>
                <a:solidFill>
                  <a:schemeClr val="bg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EE75DD60-688A-3D40-ACB0-72EA5428E4A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626472" y="6410325"/>
            <a:ext cx="426685" cy="314324"/>
          </a:xfrm>
          <a:prstGeom prst="rect">
            <a:avLst/>
          </a:prstGeom>
        </p:spPr>
      </p:pic>
    </p:spTree>
    <p:extLst>
      <p:ext uri="{BB962C8B-B14F-4D97-AF65-F5344CB8AC3E}">
        <p14:creationId xmlns:p14="http://schemas.microsoft.com/office/powerpoint/2010/main" val="237406740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Image and Conten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0A52B80-7912-4BBF-A086-45AAFE2C6080}"/>
              </a:ext>
            </a:extLst>
          </p:cNvPr>
          <p:cNvSpPr>
            <a:spLocks noGrp="1"/>
          </p:cNvSpPr>
          <p:nvPr>
            <p:ph type="pic" idx="1" hasCustomPrompt="1"/>
          </p:nvPr>
        </p:nvSpPr>
        <p:spPr>
          <a:xfrm>
            <a:off x="0" y="0"/>
            <a:ext cx="6096000" cy="6858000"/>
          </a:xfrm>
          <a:prstGeom prst="rect">
            <a:avLst/>
          </a:prstGeom>
          <a:solidFill>
            <a:schemeClr val="bg2">
              <a:lumMod val="90000"/>
            </a:schemeClr>
          </a:solidFill>
          <a:ln>
            <a:noFill/>
          </a:ln>
        </p:spPr>
        <p:txBody>
          <a:bodyPr>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to insert image. Send to Back.</a:t>
            </a:r>
          </a:p>
        </p:txBody>
      </p:sp>
      <p:sp>
        <p:nvSpPr>
          <p:cNvPr id="2" name="Title 1">
            <a:extLst>
              <a:ext uri="{FF2B5EF4-FFF2-40B4-BE49-F238E27FC236}">
                <a16:creationId xmlns:a16="http://schemas.microsoft.com/office/drawing/2014/main" id="{D9DB11D2-D8DD-4413-A2A9-9ACD67E30161}"/>
              </a:ext>
            </a:extLst>
          </p:cNvPr>
          <p:cNvSpPr>
            <a:spLocks noGrp="1"/>
          </p:cNvSpPr>
          <p:nvPr>
            <p:ph type="title"/>
          </p:nvPr>
        </p:nvSpPr>
        <p:spPr bwMode="gray">
          <a:xfrm>
            <a:off x="619124" y="2865084"/>
            <a:ext cx="4963484" cy="1127832"/>
          </a:xfrm>
        </p:spPr>
        <p:txBody>
          <a:bodyPr anchor="b"/>
          <a:lstStyle>
            <a:lvl1pPr>
              <a:defRPr sz="4000" b="1">
                <a:solidFill>
                  <a:srgbClr val="FFFFFF"/>
                </a:solidFill>
                <a:latin typeface="+mn-lt"/>
              </a:defRPr>
            </a:lvl1pPr>
          </a:lstStyle>
          <a:p>
            <a:r>
              <a:rPr lang="en-US"/>
              <a:t>Click to edit Master title style</a:t>
            </a:r>
          </a:p>
        </p:txBody>
      </p:sp>
      <p:sp>
        <p:nvSpPr>
          <p:cNvPr id="9" name="Content Placeholder 8">
            <a:extLst>
              <a:ext uri="{FF2B5EF4-FFF2-40B4-BE49-F238E27FC236}">
                <a16:creationId xmlns:a16="http://schemas.microsoft.com/office/drawing/2014/main" id="{AD09DDDD-FA20-4BB0-8F18-2515DEBC428B}"/>
              </a:ext>
            </a:extLst>
          </p:cNvPr>
          <p:cNvSpPr>
            <a:spLocks noGrp="1"/>
          </p:cNvSpPr>
          <p:nvPr>
            <p:ph sz="quarter" idx="13"/>
          </p:nvPr>
        </p:nvSpPr>
        <p:spPr>
          <a:xfrm>
            <a:off x="6607175" y="1638300"/>
            <a:ext cx="4962525" cy="37671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Box 7">
            <a:extLst>
              <a:ext uri="{FF2B5EF4-FFF2-40B4-BE49-F238E27FC236}">
                <a16:creationId xmlns:a16="http://schemas.microsoft.com/office/drawing/2014/main" id="{B991A678-50E2-4EB2-B630-056CC900210D}"/>
              </a:ext>
            </a:extLst>
          </p:cNvPr>
          <p:cNvSpPr txBox="1"/>
          <p:nvPr userDrawn="1"/>
        </p:nvSpPr>
        <p:spPr>
          <a:xfrm>
            <a:off x="0" y="6972300"/>
            <a:ext cx="6946900" cy="227014"/>
          </a:xfrm>
          <a:prstGeom prst="rect">
            <a:avLst/>
          </a:prstGeom>
          <a:solidFill>
            <a:srgbClr val="FFFFFF"/>
          </a:solidFill>
          <a:ln>
            <a:solidFill>
              <a:schemeClr val="bg2">
                <a:lumMod val="50000"/>
              </a:schemeClr>
            </a:solidFill>
            <a:prstDash val="dash"/>
          </a:ln>
        </p:spPr>
        <p:txBody>
          <a:bodyPr wrap="square" lIns="0" tIns="0" rIns="0" bIns="0" rtlCol="0" anchor="ctr">
            <a:noAutofit/>
          </a:bodyPr>
          <a:lstStyle/>
          <a:p>
            <a:pPr algn="ctr"/>
            <a:r>
              <a:rPr lang="en-US" sz="1050">
                <a:solidFill>
                  <a:schemeClr val="bg2">
                    <a:lumMod val="50000"/>
                  </a:schemeClr>
                </a:solidFill>
              </a:rPr>
              <a:t>This image can be deleted and use the insert image button to put in a different image. After inserting, Send to Back.</a:t>
            </a:r>
          </a:p>
        </p:txBody>
      </p:sp>
      <p:cxnSp>
        <p:nvCxnSpPr>
          <p:cNvPr id="5" name="Straight Connector 4">
            <a:extLst>
              <a:ext uri="{FF2B5EF4-FFF2-40B4-BE49-F238E27FC236}">
                <a16:creationId xmlns:a16="http://schemas.microsoft.com/office/drawing/2014/main" id="{9D9B8FDB-A284-5A49-8C51-0FFCCAE213D1}"/>
              </a:ext>
            </a:extLst>
          </p:cNvPr>
          <p:cNvCxnSpPr/>
          <p:nvPr userDrawn="1"/>
        </p:nvCxnSpPr>
        <p:spPr>
          <a:xfrm>
            <a:off x="5993704" y="0"/>
            <a:ext cx="250521" cy="6858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020051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C9A63-596C-4683-B6F6-8320DBA5A4B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3952656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349870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9322E14-B592-45CE-B4DD-75B2DAE06A6C}"/>
              </a:ext>
            </a:extLst>
          </p:cNvPr>
          <p:cNvSpPr>
            <a:spLocks noGrp="1"/>
          </p:cNvSpPr>
          <p:nvPr>
            <p:ph sz="half" idx="1"/>
          </p:nvPr>
        </p:nvSpPr>
        <p:spPr>
          <a:xfrm>
            <a:off x="609600" y="1825625"/>
            <a:ext cx="5181600" cy="4351338"/>
          </a:xfrm>
          <a:prstGeom prst="rect">
            <a:avLst/>
          </a:prstGeom>
        </p:spPr>
        <p:txBody>
          <a:bodyPr/>
          <a:lstStyle>
            <a:lvl1pPr>
              <a:defRPr sz="1800" b="1"/>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6A746FB-476B-4D85-A0F5-97472FBF29A9}"/>
              </a:ext>
            </a:extLst>
          </p:cNvPr>
          <p:cNvSpPr>
            <a:spLocks noGrp="1"/>
          </p:cNvSpPr>
          <p:nvPr>
            <p:ph sz="half" idx="2"/>
          </p:nvPr>
        </p:nvSpPr>
        <p:spPr>
          <a:xfrm>
            <a:off x="6362696" y="1825625"/>
            <a:ext cx="5181600" cy="4351338"/>
          </a:xfrm>
          <a:prstGeom prst="rect">
            <a:avLst/>
          </a:prstGeom>
        </p:spPr>
        <p:txBody>
          <a:bodyPr/>
          <a:lstStyle>
            <a:lvl1pPr>
              <a:defRPr sz="1800" b="1"/>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0">
            <a:extLst>
              <a:ext uri="{FF2B5EF4-FFF2-40B4-BE49-F238E27FC236}">
                <a16:creationId xmlns:a16="http://schemas.microsoft.com/office/drawing/2014/main" id="{04735792-F7BA-F94B-B0FE-3E4076F0B19B}"/>
              </a:ext>
            </a:extLst>
          </p:cNvPr>
          <p:cNvSpPr>
            <a:spLocks noGrp="1"/>
          </p:cNvSpPr>
          <p:nvPr>
            <p:ph type="title"/>
          </p:nvPr>
        </p:nvSpPr>
        <p:spPr>
          <a:xfrm>
            <a:off x="838200" y="365125"/>
            <a:ext cx="10515600" cy="1325563"/>
          </a:xfrm>
        </p:spPr>
        <p:txBody>
          <a:bodyPr/>
          <a:lstStyle/>
          <a:p>
            <a:r>
              <a:rPr lang="en-US"/>
              <a:t>Click to edit Master title style</a:t>
            </a:r>
          </a:p>
        </p:txBody>
      </p:sp>
    </p:spTree>
    <p:extLst>
      <p:ext uri="{BB962C8B-B14F-4D97-AF65-F5344CB8AC3E}">
        <p14:creationId xmlns:p14="http://schemas.microsoft.com/office/powerpoint/2010/main" val="323804170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DD41316-53A3-4F6A-896D-FD1DB74B72CC}"/>
              </a:ext>
            </a:extLst>
          </p:cNvPr>
          <p:cNvSpPr>
            <a:spLocks noGrp="1"/>
          </p:cNvSpPr>
          <p:nvPr>
            <p:ph type="body" idx="1"/>
          </p:nvPr>
        </p:nvSpPr>
        <p:spPr>
          <a:xfrm>
            <a:off x="681754" y="1811107"/>
            <a:ext cx="5157787" cy="646428"/>
          </a:xfrm>
          <a:prstGeom prst="rect">
            <a:avLst/>
          </a:prstGeom>
        </p:spPr>
        <p:txBody>
          <a:bodyPr anchor="b">
            <a:noAutofit/>
          </a:bodyPr>
          <a:lstStyle>
            <a:lvl1pPr marL="0" indent="0" algn="ctr">
              <a:lnSpc>
                <a:spcPct val="110000"/>
              </a:lnSpc>
              <a:spcBef>
                <a:spcPts val="0"/>
              </a:spcBef>
              <a:buNone/>
              <a:defRPr sz="20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0C0A368-A645-4F6B-BA0B-B70F139E245B}"/>
              </a:ext>
            </a:extLst>
          </p:cNvPr>
          <p:cNvSpPr>
            <a:spLocks noGrp="1"/>
          </p:cNvSpPr>
          <p:nvPr>
            <p:ph sz="half" idx="2"/>
          </p:nvPr>
        </p:nvSpPr>
        <p:spPr>
          <a:xfrm>
            <a:off x="681754" y="2584284"/>
            <a:ext cx="5157787" cy="3684588"/>
          </a:xfrm>
          <a:prstGeom prst="rect">
            <a:avLst/>
          </a:prstGeo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FEC956-96EA-4090-9FEE-22572C67B087}"/>
              </a:ext>
            </a:extLst>
          </p:cNvPr>
          <p:cNvSpPr>
            <a:spLocks noGrp="1"/>
          </p:cNvSpPr>
          <p:nvPr>
            <p:ph type="body" sz="quarter" idx="3"/>
          </p:nvPr>
        </p:nvSpPr>
        <p:spPr>
          <a:xfrm>
            <a:off x="6425326" y="1811107"/>
            <a:ext cx="5029200" cy="646428"/>
          </a:xfrm>
          <a:prstGeom prst="rect">
            <a:avLst/>
          </a:prstGeom>
        </p:spPr>
        <p:txBody>
          <a:bodyPr anchor="b">
            <a:noAutofit/>
          </a:bodyPr>
          <a:lstStyle>
            <a:lvl1pPr marL="0" indent="0" algn="ctr">
              <a:lnSpc>
                <a:spcPct val="110000"/>
              </a:lnSpc>
              <a:spcBef>
                <a:spcPts val="0"/>
              </a:spcBef>
              <a:buNone/>
              <a:defRPr sz="20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EF02E72-B9BD-4FFF-A35E-1DF180BB7AEB}"/>
              </a:ext>
            </a:extLst>
          </p:cNvPr>
          <p:cNvSpPr>
            <a:spLocks noGrp="1"/>
          </p:cNvSpPr>
          <p:nvPr>
            <p:ph sz="quarter" idx="4"/>
          </p:nvPr>
        </p:nvSpPr>
        <p:spPr>
          <a:xfrm>
            <a:off x="6425326" y="2584284"/>
            <a:ext cx="5029200" cy="3684588"/>
          </a:xfrm>
          <a:prstGeom prst="rect">
            <a:avLst/>
          </a:prstGeo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0">
            <a:extLst>
              <a:ext uri="{FF2B5EF4-FFF2-40B4-BE49-F238E27FC236}">
                <a16:creationId xmlns:a16="http://schemas.microsoft.com/office/drawing/2014/main" id="{106BB84B-0AF4-4A6B-9683-AF29BBDA45D3}"/>
              </a:ext>
            </a:extLst>
          </p:cNvPr>
          <p:cNvSpPr>
            <a:spLocks noGrp="1"/>
          </p:cNvSpPr>
          <p:nvPr>
            <p:ph type="title"/>
          </p:nvPr>
        </p:nvSpPr>
        <p:spPr>
          <a:xfrm>
            <a:off x="838200" y="365125"/>
            <a:ext cx="10515600" cy="1325563"/>
          </a:xfrm>
        </p:spPr>
        <p:txBody>
          <a:bodyPr/>
          <a:lstStyle/>
          <a:p>
            <a:r>
              <a:rPr lang="en-US"/>
              <a:t>Click to edit Master title style</a:t>
            </a:r>
          </a:p>
        </p:txBody>
      </p:sp>
    </p:spTree>
    <p:extLst>
      <p:ext uri="{BB962C8B-B14F-4D97-AF65-F5344CB8AC3E}">
        <p14:creationId xmlns:p14="http://schemas.microsoft.com/office/powerpoint/2010/main" val="32026468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311914"/>
            <a:ext cx="10972800" cy="640175"/>
          </a:xfrm>
        </p:spPr>
        <p:txBody>
          <a:bodyPr lIns="0"/>
          <a:lstStyle>
            <a:lvl1pPr>
              <a:defRPr/>
            </a:lvl1pPr>
          </a:lstStyle>
          <a:p>
            <a:r>
              <a:rPr lang="en-US" dirty="0"/>
              <a:t>Title - Title Case, Calibri 28 Pt</a:t>
            </a:r>
          </a:p>
        </p:txBody>
      </p:sp>
      <p:sp>
        <p:nvSpPr>
          <p:cNvPr id="15" name="Content Placeholder 2"/>
          <p:cNvSpPr>
            <a:spLocks noGrp="1"/>
          </p:cNvSpPr>
          <p:nvPr>
            <p:ph sz="half" idx="10" hasCustomPrompt="1"/>
          </p:nvPr>
        </p:nvSpPr>
        <p:spPr>
          <a:xfrm>
            <a:off x="588037" y="1201351"/>
            <a:ext cx="10973620" cy="548640"/>
          </a:xfrm>
          <a:prstGeom prst="rect">
            <a:avLst/>
          </a:prstGeom>
          <a:solidFill>
            <a:schemeClr val="bg2">
              <a:alpha val="37000"/>
            </a:schemeClr>
          </a:solidFill>
        </p:spPr>
        <p:txBody>
          <a:bodyPr lIns="640080" tIns="91440" bIns="137160" anchor="ctr"/>
          <a:lstStyle>
            <a:lvl1pPr marL="0" indent="0" algn="l">
              <a:lnSpc>
                <a:spcPts val="3840"/>
              </a:lnSpc>
              <a:buNone/>
              <a:defRPr sz="2133" b="0" cap="all">
                <a:solidFill>
                  <a:schemeClr val="tx1"/>
                </a:solidFill>
              </a:defRPr>
            </a:lvl1pPr>
            <a:lvl2pPr>
              <a:defRPr sz="2667" b="0">
                <a:solidFill>
                  <a:schemeClr val="tx1"/>
                </a:solidFill>
              </a:defRPr>
            </a:lvl2pPr>
            <a:lvl3pPr>
              <a:defRPr sz="2400" b="0">
                <a:solidFill>
                  <a:schemeClr val="tx1"/>
                </a:solidFill>
              </a:defRPr>
            </a:lvl3pPr>
            <a:lvl4pPr>
              <a:defRPr sz="2133" b="0">
                <a:solidFill>
                  <a:schemeClr val="tx1"/>
                </a:solidFill>
              </a:defRPr>
            </a:lvl4pPr>
            <a:lvl5pPr>
              <a:defRPr sz="1867" b="0">
                <a:solidFill>
                  <a:schemeClr val="tx1"/>
                </a:solidFill>
              </a:defRPr>
            </a:lvl5pPr>
            <a:lvl6pPr>
              <a:defRPr sz="2400"/>
            </a:lvl6pPr>
            <a:lvl7pPr>
              <a:defRPr sz="2400"/>
            </a:lvl7pPr>
            <a:lvl8pPr>
              <a:defRPr sz="2400"/>
            </a:lvl8pPr>
            <a:lvl9pPr>
              <a:defRPr sz="2400"/>
            </a:lvl9pPr>
          </a:lstStyle>
          <a:p>
            <a:pPr lvl="0"/>
            <a:r>
              <a:rPr lang="en-US"/>
              <a:t>Click to edit Master text styles</a:t>
            </a:r>
          </a:p>
        </p:txBody>
      </p:sp>
      <p:sp>
        <p:nvSpPr>
          <p:cNvPr id="16" name="Content Placeholder 2"/>
          <p:cNvSpPr>
            <a:spLocks noGrp="1"/>
          </p:cNvSpPr>
          <p:nvPr>
            <p:ph sz="half" idx="11" hasCustomPrompt="1"/>
          </p:nvPr>
        </p:nvSpPr>
        <p:spPr>
          <a:xfrm>
            <a:off x="588037" y="1847693"/>
            <a:ext cx="10973620" cy="548640"/>
          </a:xfrm>
          <a:prstGeom prst="rect">
            <a:avLst/>
          </a:prstGeom>
          <a:solidFill>
            <a:schemeClr val="bg2">
              <a:alpha val="37000"/>
            </a:schemeClr>
          </a:solidFill>
        </p:spPr>
        <p:txBody>
          <a:bodyPr lIns="640080" tIns="91440" bIns="137160" anchor="ctr"/>
          <a:lstStyle>
            <a:lvl1pPr marL="0" indent="0" algn="l">
              <a:lnSpc>
                <a:spcPts val="3840"/>
              </a:lnSpc>
              <a:buNone/>
              <a:defRPr sz="2133" b="0" cap="all">
                <a:solidFill>
                  <a:schemeClr val="tx1"/>
                </a:solidFill>
              </a:defRPr>
            </a:lvl1pPr>
            <a:lvl2pPr>
              <a:defRPr sz="2667" b="0">
                <a:solidFill>
                  <a:schemeClr val="tx1"/>
                </a:solidFill>
              </a:defRPr>
            </a:lvl2pPr>
            <a:lvl3pPr>
              <a:defRPr sz="2400" b="0">
                <a:solidFill>
                  <a:schemeClr val="tx1"/>
                </a:solidFill>
              </a:defRPr>
            </a:lvl3pPr>
            <a:lvl4pPr>
              <a:defRPr sz="2133" b="0">
                <a:solidFill>
                  <a:schemeClr val="tx1"/>
                </a:solidFill>
              </a:defRPr>
            </a:lvl4pPr>
            <a:lvl5pPr>
              <a:defRPr sz="1867" b="0">
                <a:solidFill>
                  <a:schemeClr val="tx1"/>
                </a:solidFill>
              </a:defRPr>
            </a:lvl5pPr>
            <a:lvl6pPr>
              <a:defRPr sz="2400"/>
            </a:lvl6pPr>
            <a:lvl7pPr>
              <a:defRPr sz="2400"/>
            </a:lvl7pPr>
            <a:lvl8pPr>
              <a:defRPr sz="2400"/>
            </a:lvl8pPr>
            <a:lvl9pPr>
              <a:defRPr sz="2400"/>
            </a:lvl9pPr>
          </a:lstStyle>
          <a:p>
            <a:pPr lvl="0"/>
            <a:r>
              <a:rPr lang="en-US"/>
              <a:t>Click to edit Master text styles</a:t>
            </a:r>
          </a:p>
        </p:txBody>
      </p:sp>
      <p:sp>
        <p:nvSpPr>
          <p:cNvPr id="17" name="Content Placeholder 2"/>
          <p:cNvSpPr>
            <a:spLocks noGrp="1"/>
          </p:cNvSpPr>
          <p:nvPr>
            <p:ph sz="half" idx="12" hasCustomPrompt="1"/>
          </p:nvPr>
        </p:nvSpPr>
        <p:spPr>
          <a:xfrm>
            <a:off x="588037" y="2553755"/>
            <a:ext cx="10973620" cy="548640"/>
          </a:xfrm>
          <a:prstGeom prst="rect">
            <a:avLst/>
          </a:prstGeom>
          <a:solidFill>
            <a:schemeClr val="bg2">
              <a:alpha val="37000"/>
            </a:schemeClr>
          </a:solidFill>
        </p:spPr>
        <p:txBody>
          <a:bodyPr lIns="640080" tIns="91440" bIns="137160" anchor="ctr"/>
          <a:lstStyle>
            <a:lvl1pPr marL="0" indent="0" algn="l">
              <a:lnSpc>
                <a:spcPts val="3840"/>
              </a:lnSpc>
              <a:buNone/>
              <a:defRPr sz="2133" b="0" cap="all">
                <a:solidFill>
                  <a:schemeClr val="tx1"/>
                </a:solidFill>
              </a:defRPr>
            </a:lvl1pPr>
            <a:lvl2pPr>
              <a:defRPr sz="2667" b="0">
                <a:solidFill>
                  <a:schemeClr val="tx1"/>
                </a:solidFill>
              </a:defRPr>
            </a:lvl2pPr>
            <a:lvl3pPr>
              <a:defRPr sz="2400" b="0">
                <a:solidFill>
                  <a:schemeClr val="tx1"/>
                </a:solidFill>
              </a:defRPr>
            </a:lvl3pPr>
            <a:lvl4pPr>
              <a:defRPr sz="2133" b="0">
                <a:solidFill>
                  <a:schemeClr val="tx1"/>
                </a:solidFill>
              </a:defRPr>
            </a:lvl4pPr>
            <a:lvl5pPr>
              <a:defRPr sz="1867" b="0">
                <a:solidFill>
                  <a:schemeClr val="tx1"/>
                </a:solidFill>
              </a:defRPr>
            </a:lvl5pPr>
            <a:lvl6pPr>
              <a:defRPr sz="2400"/>
            </a:lvl6pPr>
            <a:lvl7pPr>
              <a:defRPr sz="2400"/>
            </a:lvl7pPr>
            <a:lvl8pPr>
              <a:defRPr sz="2400"/>
            </a:lvl8pPr>
            <a:lvl9pPr>
              <a:defRPr sz="2400"/>
            </a:lvl9pPr>
          </a:lstStyle>
          <a:p>
            <a:pPr lvl="0"/>
            <a:r>
              <a:rPr lang="en-US"/>
              <a:t>Click to edit Master text styles</a:t>
            </a:r>
          </a:p>
        </p:txBody>
      </p:sp>
      <p:sp>
        <p:nvSpPr>
          <p:cNvPr id="18" name="Content Placeholder 2"/>
          <p:cNvSpPr>
            <a:spLocks noGrp="1"/>
          </p:cNvSpPr>
          <p:nvPr>
            <p:ph sz="half" idx="13" hasCustomPrompt="1"/>
          </p:nvPr>
        </p:nvSpPr>
        <p:spPr>
          <a:xfrm>
            <a:off x="588037" y="3258479"/>
            <a:ext cx="10973620" cy="548640"/>
          </a:xfrm>
          <a:prstGeom prst="rect">
            <a:avLst/>
          </a:prstGeom>
          <a:solidFill>
            <a:schemeClr val="bg2">
              <a:alpha val="37000"/>
            </a:schemeClr>
          </a:solidFill>
        </p:spPr>
        <p:txBody>
          <a:bodyPr lIns="640080" tIns="91440" bIns="137160" anchor="ctr"/>
          <a:lstStyle>
            <a:lvl1pPr marL="0" indent="0" algn="l">
              <a:lnSpc>
                <a:spcPts val="3840"/>
              </a:lnSpc>
              <a:buNone/>
              <a:defRPr sz="2133" b="0" cap="all">
                <a:solidFill>
                  <a:schemeClr val="tx1"/>
                </a:solidFill>
              </a:defRPr>
            </a:lvl1pPr>
            <a:lvl2pPr>
              <a:defRPr sz="2667" b="0">
                <a:solidFill>
                  <a:schemeClr val="tx1"/>
                </a:solidFill>
              </a:defRPr>
            </a:lvl2pPr>
            <a:lvl3pPr>
              <a:defRPr sz="2400" b="0">
                <a:solidFill>
                  <a:schemeClr val="tx1"/>
                </a:solidFill>
              </a:defRPr>
            </a:lvl3pPr>
            <a:lvl4pPr>
              <a:defRPr sz="2133" b="0">
                <a:solidFill>
                  <a:schemeClr val="tx1"/>
                </a:solidFill>
              </a:defRPr>
            </a:lvl4pPr>
            <a:lvl5pPr>
              <a:defRPr sz="1867" b="0">
                <a:solidFill>
                  <a:schemeClr val="tx1"/>
                </a:solidFill>
              </a:defRPr>
            </a:lvl5pPr>
            <a:lvl6pPr>
              <a:defRPr sz="2400"/>
            </a:lvl6pPr>
            <a:lvl7pPr>
              <a:defRPr sz="2400"/>
            </a:lvl7pPr>
            <a:lvl8pPr>
              <a:defRPr sz="2400"/>
            </a:lvl8pPr>
            <a:lvl9pPr>
              <a:defRPr sz="2400"/>
            </a:lvl9pPr>
          </a:lstStyle>
          <a:p>
            <a:pPr lvl="0"/>
            <a:r>
              <a:rPr lang="en-US"/>
              <a:t>Click to edit Master text styles</a:t>
            </a:r>
          </a:p>
        </p:txBody>
      </p:sp>
      <p:sp>
        <p:nvSpPr>
          <p:cNvPr id="19" name="Content Placeholder 2"/>
          <p:cNvSpPr>
            <a:spLocks noGrp="1"/>
          </p:cNvSpPr>
          <p:nvPr>
            <p:ph sz="half" idx="14" hasCustomPrompt="1"/>
          </p:nvPr>
        </p:nvSpPr>
        <p:spPr>
          <a:xfrm>
            <a:off x="588037" y="3951841"/>
            <a:ext cx="10973620" cy="548640"/>
          </a:xfrm>
          <a:prstGeom prst="rect">
            <a:avLst/>
          </a:prstGeom>
          <a:solidFill>
            <a:schemeClr val="bg2">
              <a:alpha val="37000"/>
            </a:schemeClr>
          </a:solidFill>
        </p:spPr>
        <p:txBody>
          <a:bodyPr lIns="640080" tIns="91440" bIns="137160" anchor="ctr"/>
          <a:lstStyle>
            <a:lvl1pPr marL="0" indent="0" algn="l">
              <a:lnSpc>
                <a:spcPts val="3840"/>
              </a:lnSpc>
              <a:buNone/>
              <a:defRPr sz="2133" b="0" cap="all">
                <a:solidFill>
                  <a:schemeClr val="tx1"/>
                </a:solidFill>
              </a:defRPr>
            </a:lvl1pPr>
            <a:lvl2pPr>
              <a:defRPr sz="2667" b="0">
                <a:solidFill>
                  <a:schemeClr val="tx1"/>
                </a:solidFill>
              </a:defRPr>
            </a:lvl2pPr>
            <a:lvl3pPr>
              <a:defRPr sz="2400" b="0">
                <a:solidFill>
                  <a:schemeClr val="tx1"/>
                </a:solidFill>
              </a:defRPr>
            </a:lvl3pPr>
            <a:lvl4pPr>
              <a:defRPr sz="2133" b="0">
                <a:solidFill>
                  <a:schemeClr val="tx1"/>
                </a:solidFill>
              </a:defRPr>
            </a:lvl4pPr>
            <a:lvl5pPr>
              <a:defRPr sz="1867" b="0">
                <a:solidFill>
                  <a:schemeClr val="tx1"/>
                </a:solidFill>
              </a:defRPr>
            </a:lvl5pPr>
            <a:lvl6pPr>
              <a:defRPr sz="2400"/>
            </a:lvl6pPr>
            <a:lvl7pPr>
              <a:defRPr sz="2400"/>
            </a:lvl7pPr>
            <a:lvl8pPr>
              <a:defRPr sz="2400"/>
            </a:lvl8pPr>
            <a:lvl9pPr>
              <a:defRPr sz="2400"/>
            </a:lvl9pPr>
          </a:lstStyle>
          <a:p>
            <a:pPr lvl="0"/>
            <a:r>
              <a:rPr lang="en-US"/>
              <a:t>Click to edit Master text styles</a:t>
            </a:r>
          </a:p>
        </p:txBody>
      </p:sp>
      <p:sp>
        <p:nvSpPr>
          <p:cNvPr id="20" name="Content Placeholder 2"/>
          <p:cNvSpPr>
            <a:spLocks noGrp="1"/>
          </p:cNvSpPr>
          <p:nvPr>
            <p:ph sz="half" idx="15" hasCustomPrompt="1"/>
          </p:nvPr>
        </p:nvSpPr>
        <p:spPr>
          <a:xfrm>
            <a:off x="588037" y="4660912"/>
            <a:ext cx="10973620" cy="548640"/>
          </a:xfrm>
          <a:prstGeom prst="rect">
            <a:avLst/>
          </a:prstGeom>
          <a:solidFill>
            <a:schemeClr val="bg2">
              <a:alpha val="37000"/>
            </a:schemeClr>
          </a:solidFill>
        </p:spPr>
        <p:txBody>
          <a:bodyPr lIns="640080" tIns="91440" bIns="137160" anchor="ctr"/>
          <a:lstStyle>
            <a:lvl1pPr marL="0" indent="0" algn="l">
              <a:lnSpc>
                <a:spcPts val="3840"/>
              </a:lnSpc>
              <a:buNone/>
              <a:defRPr sz="2133" b="0" cap="all">
                <a:solidFill>
                  <a:schemeClr val="tx1"/>
                </a:solidFill>
              </a:defRPr>
            </a:lvl1pPr>
            <a:lvl2pPr>
              <a:defRPr sz="2667" b="0">
                <a:solidFill>
                  <a:schemeClr val="tx1"/>
                </a:solidFill>
              </a:defRPr>
            </a:lvl2pPr>
            <a:lvl3pPr>
              <a:defRPr sz="2400" b="0">
                <a:solidFill>
                  <a:schemeClr val="tx1"/>
                </a:solidFill>
              </a:defRPr>
            </a:lvl3pPr>
            <a:lvl4pPr>
              <a:defRPr sz="2133" b="0">
                <a:solidFill>
                  <a:schemeClr val="tx1"/>
                </a:solidFill>
              </a:defRPr>
            </a:lvl4pPr>
            <a:lvl5pPr>
              <a:defRPr sz="1867" b="0">
                <a:solidFill>
                  <a:schemeClr val="tx1"/>
                </a:solidFill>
              </a:defRPr>
            </a:lvl5pPr>
            <a:lvl6pPr>
              <a:defRPr sz="2400"/>
            </a:lvl6pPr>
            <a:lvl7pPr>
              <a:defRPr sz="2400"/>
            </a:lvl7pPr>
            <a:lvl8pPr>
              <a:defRPr sz="2400"/>
            </a:lvl8pPr>
            <a:lvl9pPr>
              <a:defRPr sz="2400"/>
            </a:lvl9pPr>
          </a:lstStyle>
          <a:p>
            <a:pPr lvl="0"/>
            <a:r>
              <a:rPr lang="en-US" dirty="0"/>
              <a:t>Click to edit Master text styles</a:t>
            </a:r>
          </a:p>
        </p:txBody>
      </p:sp>
    </p:spTree>
    <p:extLst>
      <p:ext uri="{BB962C8B-B14F-4D97-AF65-F5344CB8AC3E}">
        <p14:creationId xmlns:p14="http://schemas.microsoft.com/office/powerpoint/2010/main" val="1158743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hree Column Layou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DD41316-53A3-4F6A-896D-FD1DB74B72CC}"/>
              </a:ext>
            </a:extLst>
          </p:cNvPr>
          <p:cNvSpPr>
            <a:spLocks noGrp="1"/>
          </p:cNvSpPr>
          <p:nvPr>
            <p:ph type="body" idx="1"/>
          </p:nvPr>
        </p:nvSpPr>
        <p:spPr>
          <a:xfrm>
            <a:off x="609600" y="1690688"/>
            <a:ext cx="3328562" cy="646428"/>
          </a:xfrm>
          <a:prstGeom prst="rect">
            <a:avLst/>
          </a:prstGeom>
        </p:spPr>
        <p:txBody>
          <a:bodyPr anchor="b">
            <a:noAutofit/>
          </a:bodyPr>
          <a:lstStyle>
            <a:lvl1pPr marL="0" indent="0" algn="ctr">
              <a:lnSpc>
                <a:spcPct val="110000"/>
              </a:lnSpc>
              <a:spcBef>
                <a:spcPts val="0"/>
              </a:spcBef>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0C0A368-A645-4F6B-BA0B-B70F139E245B}"/>
              </a:ext>
            </a:extLst>
          </p:cNvPr>
          <p:cNvSpPr>
            <a:spLocks noGrp="1"/>
          </p:cNvSpPr>
          <p:nvPr>
            <p:ph sz="half" idx="2"/>
          </p:nvPr>
        </p:nvSpPr>
        <p:spPr>
          <a:xfrm>
            <a:off x="609600" y="2457004"/>
            <a:ext cx="3328562" cy="3684588"/>
          </a:xfrm>
          <a:prstGeom prst="rect">
            <a:avLst/>
          </a:prstGeom>
        </p:spPr>
        <p:txBody>
          <a:bodyPr/>
          <a:lstStyle>
            <a:lvl1pPr marL="103188" indent="-103188">
              <a:spcBef>
                <a:spcPts val="800"/>
              </a:spcBef>
              <a:defRPr sz="1200"/>
            </a:lvl1pPr>
            <a:lvl2pPr marL="212725" indent="-98425">
              <a:spcBef>
                <a:spcPts val="600"/>
              </a:spcBef>
              <a:defRPr sz="1200"/>
            </a:lvl2pPr>
            <a:lvl3pPr>
              <a:defRPr sz="900"/>
            </a:lvl3pPr>
            <a:lvl4pPr>
              <a:defRPr sz="700"/>
            </a:lvl4pPr>
            <a:lvl5pPr>
              <a:defRPr sz="700"/>
            </a:lvl5pPr>
          </a:lstStyle>
          <a:p>
            <a:pPr lvl="0"/>
            <a:r>
              <a:rPr lang="en-US"/>
              <a:t>Click to edit Master text styles</a:t>
            </a:r>
          </a:p>
          <a:p>
            <a:pPr lvl="1"/>
            <a:r>
              <a:rPr lang="en-US"/>
              <a:t>Second level</a:t>
            </a:r>
          </a:p>
        </p:txBody>
      </p:sp>
      <p:sp>
        <p:nvSpPr>
          <p:cNvPr id="5" name="Text Placeholder 4">
            <a:extLst>
              <a:ext uri="{FF2B5EF4-FFF2-40B4-BE49-F238E27FC236}">
                <a16:creationId xmlns:a16="http://schemas.microsoft.com/office/drawing/2014/main" id="{C9FEC956-96EA-4090-9FEE-22572C67B087}"/>
              </a:ext>
            </a:extLst>
          </p:cNvPr>
          <p:cNvSpPr>
            <a:spLocks noGrp="1"/>
          </p:cNvSpPr>
          <p:nvPr>
            <p:ph type="body" sz="quarter" idx="3"/>
          </p:nvPr>
        </p:nvSpPr>
        <p:spPr>
          <a:xfrm>
            <a:off x="4467010" y="1690688"/>
            <a:ext cx="3245578" cy="646428"/>
          </a:xfrm>
          <a:prstGeom prst="rect">
            <a:avLst/>
          </a:prstGeom>
        </p:spPr>
        <p:txBody>
          <a:bodyPr anchor="b">
            <a:noAutofit/>
          </a:bodyPr>
          <a:lstStyle>
            <a:lvl1pPr marL="0" indent="0" algn="ctr">
              <a:lnSpc>
                <a:spcPct val="110000"/>
              </a:lnSpc>
              <a:spcBef>
                <a:spcPts val="0"/>
              </a:spcBef>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EF02E72-B9BD-4FFF-A35E-1DF180BB7AEB}"/>
              </a:ext>
            </a:extLst>
          </p:cNvPr>
          <p:cNvSpPr>
            <a:spLocks noGrp="1"/>
          </p:cNvSpPr>
          <p:nvPr>
            <p:ph sz="quarter" idx="4"/>
          </p:nvPr>
        </p:nvSpPr>
        <p:spPr>
          <a:xfrm>
            <a:off x="4467010" y="2457004"/>
            <a:ext cx="3245578" cy="3684588"/>
          </a:xfrm>
          <a:prstGeom prst="rect">
            <a:avLst/>
          </a:prstGeom>
        </p:spPr>
        <p:txBody>
          <a:bodyPr/>
          <a:lstStyle>
            <a:lvl1pPr>
              <a:spcBef>
                <a:spcPts val="1000"/>
              </a:spcBef>
              <a:defRPr sz="1200"/>
            </a:lvl1pPr>
            <a:lvl2pPr>
              <a:defRPr sz="1200"/>
            </a:lvl2pPr>
            <a:lvl3pPr>
              <a:defRPr sz="900"/>
            </a:lvl3pPr>
            <a:lvl4pPr>
              <a:defRPr sz="700"/>
            </a:lvl4pPr>
            <a:lvl5pPr>
              <a:defRPr sz="700"/>
            </a:lvl5pPr>
          </a:lstStyle>
          <a:p>
            <a:pPr lvl="0"/>
            <a:r>
              <a:rPr lang="en-US"/>
              <a:t>Click to edit Master text styles</a:t>
            </a:r>
          </a:p>
          <a:p>
            <a:pPr lvl="1"/>
            <a:r>
              <a:rPr lang="en-US"/>
              <a:t>Second level</a:t>
            </a:r>
          </a:p>
        </p:txBody>
      </p:sp>
      <p:sp>
        <p:nvSpPr>
          <p:cNvPr id="20" name="Text Placeholder 2">
            <a:extLst>
              <a:ext uri="{FF2B5EF4-FFF2-40B4-BE49-F238E27FC236}">
                <a16:creationId xmlns:a16="http://schemas.microsoft.com/office/drawing/2014/main" id="{BED97302-524A-43F5-9156-580F1AA3B6E3}"/>
              </a:ext>
            </a:extLst>
          </p:cNvPr>
          <p:cNvSpPr>
            <a:spLocks noGrp="1"/>
          </p:cNvSpPr>
          <p:nvPr>
            <p:ph type="body" idx="13"/>
          </p:nvPr>
        </p:nvSpPr>
        <p:spPr>
          <a:xfrm>
            <a:off x="8241436" y="1690688"/>
            <a:ext cx="3328562" cy="646428"/>
          </a:xfrm>
          <a:prstGeom prst="rect">
            <a:avLst/>
          </a:prstGeom>
        </p:spPr>
        <p:txBody>
          <a:bodyPr anchor="b">
            <a:noAutofit/>
          </a:bodyPr>
          <a:lstStyle>
            <a:lvl1pPr marL="0" indent="0" algn="ctr">
              <a:lnSpc>
                <a:spcPct val="110000"/>
              </a:lnSpc>
              <a:spcBef>
                <a:spcPts val="0"/>
              </a:spcBef>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Content Placeholder 3">
            <a:extLst>
              <a:ext uri="{FF2B5EF4-FFF2-40B4-BE49-F238E27FC236}">
                <a16:creationId xmlns:a16="http://schemas.microsoft.com/office/drawing/2014/main" id="{7A781719-5610-4452-A81D-155564F634FF}"/>
              </a:ext>
            </a:extLst>
          </p:cNvPr>
          <p:cNvSpPr>
            <a:spLocks noGrp="1"/>
          </p:cNvSpPr>
          <p:nvPr>
            <p:ph sz="half" idx="14"/>
          </p:nvPr>
        </p:nvSpPr>
        <p:spPr>
          <a:xfrm>
            <a:off x="8241436" y="2457004"/>
            <a:ext cx="3328562" cy="3684588"/>
          </a:xfrm>
          <a:prstGeom prst="rect">
            <a:avLst/>
          </a:prstGeom>
        </p:spPr>
        <p:txBody>
          <a:bodyPr/>
          <a:lstStyle>
            <a:lvl1pPr>
              <a:spcBef>
                <a:spcPts val="1000"/>
              </a:spcBef>
              <a:defRPr sz="1200"/>
            </a:lvl1pPr>
            <a:lvl2pPr>
              <a:defRPr sz="1200"/>
            </a:lvl2pPr>
            <a:lvl3pPr>
              <a:defRPr sz="900"/>
            </a:lvl3pPr>
            <a:lvl4pPr>
              <a:defRPr sz="700"/>
            </a:lvl4pPr>
            <a:lvl5pPr>
              <a:defRPr sz="700"/>
            </a:lvl5pPr>
          </a:lstStyle>
          <a:p>
            <a:pPr lvl="0"/>
            <a:r>
              <a:rPr lang="en-US"/>
              <a:t>Click to edit Master text styles</a:t>
            </a:r>
          </a:p>
          <a:p>
            <a:pPr lvl="1"/>
            <a:r>
              <a:rPr lang="en-US"/>
              <a:t>Second level</a:t>
            </a:r>
          </a:p>
        </p:txBody>
      </p:sp>
      <p:sp>
        <p:nvSpPr>
          <p:cNvPr id="12" name="Title 10">
            <a:extLst>
              <a:ext uri="{FF2B5EF4-FFF2-40B4-BE49-F238E27FC236}">
                <a16:creationId xmlns:a16="http://schemas.microsoft.com/office/drawing/2014/main" id="{14CBEC2E-142B-874D-B5F3-2DF35220A32E}"/>
              </a:ext>
            </a:extLst>
          </p:cNvPr>
          <p:cNvSpPr>
            <a:spLocks noGrp="1"/>
          </p:cNvSpPr>
          <p:nvPr>
            <p:ph type="title"/>
          </p:nvPr>
        </p:nvSpPr>
        <p:spPr>
          <a:xfrm>
            <a:off x="838200" y="365125"/>
            <a:ext cx="10515600" cy="1325563"/>
          </a:xfrm>
        </p:spPr>
        <p:txBody>
          <a:bodyPr/>
          <a:lstStyle/>
          <a:p>
            <a:r>
              <a:rPr lang="en-US"/>
              <a:t>Click to edit Master title style</a:t>
            </a:r>
          </a:p>
        </p:txBody>
      </p:sp>
    </p:spTree>
    <p:extLst>
      <p:ext uri="{BB962C8B-B14F-4D97-AF65-F5344CB8AC3E}">
        <p14:creationId xmlns:p14="http://schemas.microsoft.com/office/powerpoint/2010/main" val="238178337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Four Column Layou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DD41316-53A3-4F6A-896D-FD1DB74B72CC}"/>
              </a:ext>
            </a:extLst>
          </p:cNvPr>
          <p:cNvSpPr>
            <a:spLocks noGrp="1"/>
          </p:cNvSpPr>
          <p:nvPr>
            <p:ph type="body" idx="1"/>
          </p:nvPr>
        </p:nvSpPr>
        <p:spPr>
          <a:xfrm>
            <a:off x="619125" y="1946307"/>
            <a:ext cx="2552629" cy="646428"/>
          </a:xfrm>
          <a:prstGeom prst="rect">
            <a:avLst/>
          </a:prstGeom>
        </p:spPr>
        <p:txBody>
          <a:bodyPr anchor="b">
            <a:noAutofit/>
          </a:bodyPr>
          <a:lstStyle>
            <a:lvl1pPr marL="0" indent="0" algn="ctr">
              <a:lnSpc>
                <a:spcPct val="110000"/>
              </a:lnSpc>
              <a:spcBef>
                <a:spcPts val="0"/>
              </a:spcBef>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0C0A368-A645-4F6B-BA0B-B70F139E245B}"/>
              </a:ext>
            </a:extLst>
          </p:cNvPr>
          <p:cNvSpPr>
            <a:spLocks noGrp="1"/>
          </p:cNvSpPr>
          <p:nvPr>
            <p:ph sz="half" idx="2"/>
          </p:nvPr>
        </p:nvSpPr>
        <p:spPr>
          <a:xfrm>
            <a:off x="619125" y="2643730"/>
            <a:ext cx="2552629" cy="3684588"/>
          </a:xfrm>
          <a:prstGeom prst="rect">
            <a:avLst/>
          </a:prstGeom>
        </p:spPr>
        <p:txBody>
          <a:bodyPr/>
          <a:lstStyle>
            <a:lvl1pPr marL="103188" indent="-103188">
              <a:spcBef>
                <a:spcPts val="800"/>
              </a:spcBef>
              <a:defRPr sz="1200"/>
            </a:lvl1pPr>
            <a:lvl2pPr marL="212725" indent="-98425">
              <a:spcBef>
                <a:spcPts val="600"/>
              </a:spcBef>
              <a:defRPr sz="1200"/>
            </a:lvl2pPr>
            <a:lvl3pPr>
              <a:defRPr sz="900"/>
            </a:lvl3pPr>
            <a:lvl4pPr>
              <a:defRPr sz="700"/>
            </a:lvl4pPr>
            <a:lvl5pPr>
              <a:defRPr sz="700"/>
            </a:lvl5pPr>
          </a:lstStyle>
          <a:p>
            <a:pPr lvl="0"/>
            <a:r>
              <a:rPr lang="en-US"/>
              <a:t>Click to edit Master text styles</a:t>
            </a:r>
          </a:p>
          <a:p>
            <a:pPr lvl="1"/>
            <a:r>
              <a:rPr lang="en-US"/>
              <a:t>Second level</a:t>
            </a:r>
          </a:p>
        </p:txBody>
      </p:sp>
      <p:sp>
        <p:nvSpPr>
          <p:cNvPr id="5" name="Text Placeholder 4">
            <a:extLst>
              <a:ext uri="{FF2B5EF4-FFF2-40B4-BE49-F238E27FC236}">
                <a16:creationId xmlns:a16="http://schemas.microsoft.com/office/drawing/2014/main" id="{C9FEC956-96EA-4090-9FEE-22572C67B087}"/>
              </a:ext>
            </a:extLst>
          </p:cNvPr>
          <p:cNvSpPr>
            <a:spLocks noGrp="1"/>
          </p:cNvSpPr>
          <p:nvPr>
            <p:ph type="body" sz="quarter" idx="3"/>
          </p:nvPr>
        </p:nvSpPr>
        <p:spPr>
          <a:xfrm>
            <a:off x="3461925" y="1946307"/>
            <a:ext cx="2488990" cy="646428"/>
          </a:xfrm>
          <a:prstGeom prst="rect">
            <a:avLst/>
          </a:prstGeom>
        </p:spPr>
        <p:txBody>
          <a:bodyPr anchor="b">
            <a:noAutofit/>
          </a:bodyPr>
          <a:lstStyle>
            <a:lvl1pPr marL="0" indent="0" algn="ctr">
              <a:lnSpc>
                <a:spcPct val="110000"/>
              </a:lnSpc>
              <a:spcBef>
                <a:spcPts val="0"/>
              </a:spcBef>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EF02E72-B9BD-4FFF-A35E-1DF180BB7AEB}"/>
              </a:ext>
            </a:extLst>
          </p:cNvPr>
          <p:cNvSpPr>
            <a:spLocks noGrp="1"/>
          </p:cNvSpPr>
          <p:nvPr>
            <p:ph sz="quarter" idx="4"/>
          </p:nvPr>
        </p:nvSpPr>
        <p:spPr>
          <a:xfrm>
            <a:off x="3461925" y="2643730"/>
            <a:ext cx="2488990" cy="3684588"/>
          </a:xfrm>
          <a:prstGeom prst="rect">
            <a:avLst/>
          </a:prstGeom>
        </p:spPr>
        <p:txBody>
          <a:bodyPr/>
          <a:lstStyle>
            <a:lvl1pPr>
              <a:spcBef>
                <a:spcPts val="1000"/>
              </a:spcBef>
              <a:defRPr sz="1200"/>
            </a:lvl1pPr>
            <a:lvl2pPr>
              <a:defRPr sz="1200"/>
            </a:lvl2pPr>
            <a:lvl3pPr>
              <a:defRPr sz="900"/>
            </a:lvl3pPr>
            <a:lvl4pPr>
              <a:defRPr sz="700"/>
            </a:lvl4pPr>
            <a:lvl5pPr>
              <a:defRPr sz="700"/>
            </a:lvl5pPr>
          </a:lstStyle>
          <a:p>
            <a:pPr lvl="0"/>
            <a:r>
              <a:rPr lang="en-US"/>
              <a:t>Click to edit Master text styles</a:t>
            </a:r>
          </a:p>
          <a:p>
            <a:pPr lvl="1"/>
            <a:r>
              <a:rPr lang="en-US"/>
              <a:t>Second level</a:t>
            </a:r>
          </a:p>
        </p:txBody>
      </p:sp>
      <p:sp>
        <p:nvSpPr>
          <p:cNvPr id="11" name="Title 10">
            <a:extLst>
              <a:ext uri="{FF2B5EF4-FFF2-40B4-BE49-F238E27FC236}">
                <a16:creationId xmlns:a16="http://schemas.microsoft.com/office/drawing/2014/main" id="{106BB84B-0AF4-4A6B-9683-AF29BBDA45D3}"/>
              </a:ext>
            </a:extLst>
          </p:cNvPr>
          <p:cNvSpPr>
            <a:spLocks noGrp="1"/>
          </p:cNvSpPr>
          <p:nvPr>
            <p:ph type="title"/>
          </p:nvPr>
        </p:nvSpPr>
        <p:spPr/>
        <p:txBody>
          <a:bodyPr/>
          <a:lstStyle/>
          <a:p>
            <a:r>
              <a:rPr lang="en-US"/>
              <a:t>Click to edit Master title style</a:t>
            </a:r>
          </a:p>
        </p:txBody>
      </p:sp>
      <p:sp>
        <p:nvSpPr>
          <p:cNvPr id="20" name="Text Placeholder 2">
            <a:extLst>
              <a:ext uri="{FF2B5EF4-FFF2-40B4-BE49-F238E27FC236}">
                <a16:creationId xmlns:a16="http://schemas.microsoft.com/office/drawing/2014/main" id="{BED97302-524A-43F5-9156-580F1AA3B6E3}"/>
              </a:ext>
            </a:extLst>
          </p:cNvPr>
          <p:cNvSpPr>
            <a:spLocks noGrp="1"/>
          </p:cNvSpPr>
          <p:nvPr>
            <p:ph type="body" idx="13"/>
          </p:nvPr>
        </p:nvSpPr>
        <p:spPr>
          <a:xfrm>
            <a:off x="6241086" y="1946307"/>
            <a:ext cx="2552629" cy="646428"/>
          </a:xfrm>
          <a:prstGeom prst="rect">
            <a:avLst/>
          </a:prstGeom>
        </p:spPr>
        <p:txBody>
          <a:bodyPr anchor="b">
            <a:noAutofit/>
          </a:bodyPr>
          <a:lstStyle>
            <a:lvl1pPr marL="0" indent="0" algn="ctr">
              <a:lnSpc>
                <a:spcPct val="110000"/>
              </a:lnSpc>
              <a:spcBef>
                <a:spcPts val="0"/>
              </a:spcBef>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Content Placeholder 3">
            <a:extLst>
              <a:ext uri="{FF2B5EF4-FFF2-40B4-BE49-F238E27FC236}">
                <a16:creationId xmlns:a16="http://schemas.microsoft.com/office/drawing/2014/main" id="{7A781719-5610-4452-A81D-155564F634FF}"/>
              </a:ext>
            </a:extLst>
          </p:cNvPr>
          <p:cNvSpPr>
            <a:spLocks noGrp="1"/>
          </p:cNvSpPr>
          <p:nvPr>
            <p:ph sz="half" idx="14"/>
          </p:nvPr>
        </p:nvSpPr>
        <p:spPr>
          <a:xfrm>
            <a:off x="6241086" y="2643730"/>
            <a:ext cx="2552629" cy="3684588"/>
          </a:xfrm>
          <a:prstGeom prst="rect">
            <a:avLst/>
          </a:prstGeom>
        </p:spPr>
        <p:txBody>
          <a:bodyPr/>
          <a:lstStyle>
            <a:lvl1pPr>
              <a:spcBef>
                <a:spcPts val="1000"/>
              </a:spcBef>
              <a:defRPr sz="1200"/>
            </a:lvl1pPr>
            <a:lvl2pPr>
              <a:defRPr sz="1200"/>
            </a:lvl2pPr>
            <a:lvl3pPr>
              <a:defRPr sz="900"/>
            </a:lvl3pPr>
            <a:lvl4pPr>
              <a:defRPr sz="700"/>
            </a:lvl4pPr>
            <a:lvl5pPr>
              <a:defRPr sz="700"/>
            </a:lvl5pPr>
          </a:lstStyle>
          <a:p>
            <a:pPr lvl="0"/>
            <a:r>
              <a:rPr lang="en-US"/>
              <a:t>Click to edit Master text styles</a:t>
            </a:r>
          </a:p>
          <a:p>
            <a:pPr lvl="1"/>
            <a:r>
              <a:rPr lang="en-US"/>
              <a:t>Second level</a:t>
            </a:r>
          </a:p>
        </p:txBody>
      </p:sp>
      <p:sp>
        <p:nvSpPr>
          <p:cNvPr id="22" name="Text Placeholder 4">
            <a:extLst>
              <a:ext uri="{FF2B5EF4-FFF2-40B4-BE49-F238E27FC236}">
                <a16:creationId xmlns:a16="http://schemas.microsoft.com/office/drawing/2014/main" id="{2F0F302A-9E61-4FD8-97CA-7B55613EB2CC}"/>
              </a:ext>
            </a:extLst>
          </p:cNvPr>
          <p:cNvSpPr>
            <a:spLocks noGrp="1"/>
          </p:cNvSpPr>
          <p:nvPr>
            <p:ph type="body" sz="quarter" idx="15"/>
          </p:nvPr>
        </p:nvSpPr>
        <p:spPr>
          <a:xfrm>
            <a:off x="9083885" y="1946307"/>
            <a:ext cx="2488990" cy="646428"/>
          </a:xfrm>
          <a:prstGeom prst="rect">
            <a:avLst/>
          </a:prstGeom>
        </p:spPr>
        <p:txBody>
          <a:bodyPr anchor="b">
            <a:noAutofit/>
          </a:bodyPr>
          <a:lstStyle>
            <a:lvl1pPr marL="0" indent="0" algn="ctr">
              <a:lnSpc>
                <a:spcPct val="110000"/>
              </a:lnSpc>
              <a:spcBef>
                <a:spcPts val="0"/>
              </a:spcBef>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Content Placeholder 5">
            <a:extLst>
              <a:ext uri="{FF2B5EF4-FFF2-40B4-BE49-F238E27FC236}">
                <a16:creationId xmlns:a16="http://schemas.microsoft.com/office/drawing/2014/main" id="{28C7299F-A0F8-4010-ADBF-A4F0FAE1C225}"/>
              </a:ext>
            </a:extLst>
          </p:cNvPr>
          <p:cNvSpPr>
            <a:spLocks noGrp="1"/>
          </p:cNvSpPr>
          <p:nvPr>
            <p:ph sz="quarter" idx="16"/>
          </p:nvPr>
        </p:nvSpPr>
        <p:spPr>
          <a:xfrm>
            <a:off x="9083885" y="2643730"/>
            <a:ext cx="2488990" cy="3684588"/>
          </a:xfrm>
          <a:prstGeom prst="rect">
            <a:avLst/>
          </a:prstGeom>
        </p:spPr>
        <p:txBody>
          <a:bodyPr/>
          <a:lstStyle>
            <a:lvl1pPr>
              <a:spcBef>
                <a:spcPts val="1000"/>
              </a:spcBef>
              <a:defRPr sz="1200"/>
            </a:lvl1pPr>
            <a:lvl2pPr>
              <a:defRPr sz="1200"/>
            </a:lvl2pPr>
            <a:lvl3pPr>
              <a:defRPr sz="900"/>
            </a:lvl3pPr>
            <a:lvl4pPr>
              <a:defRPr sz="700"/>
            </a:lvl4pPr>
            <a:lvl5pPr>
              <a:defRPr sz="700"/>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58361639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Five Column Layou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DD41316-53A3-4F6A-896D-FD1DB74B72CC}"/>
              </a:ext>
            </a:extLst>
          </p:cNvPr>
          <p:cNvSpPr>
            <a:spLocks noGrp="1"/>
          </p:cNvSpPr>
          <p:nvPr>
            <p:ph type="body" idx="1"/>
          </p:nvPr>
        </p:nvSpPr>
        <p:spPr>
          <a:xfrm>
            <a:off x="619126" y="1825547"/>
            <a:ext cx="1908174" cy="646428"/>
          </a:xfrm>
          <a:prstGeom prst="rect">
            <a:avLst/>
          </a:prstGeom>
        </p:spPr>
        <p:txBody>
          <a:bodyPr anchor="b">
            <a:noAutofit/>
          </a:bodyPr>
          <a:lstStyle>
            <a:lvl1pPr marL="0" indent="0" algn="ctr">
              <a:lnSpc>
                <a:spcPct val="110000"/>
              </a:lnSpc>
              <a:spcBef>
                <a:spcPts val="0"/>
              </a:spcBef>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0C0A368-A645-4F6B-BA0B-B70F139E245B}"/>
              </a:ext>
            </a:extLst>
          </p:cNvPr>
          <p:cNvSpPr>
            <a:spLocks noGrp="1"/>
          </p:cNvSpPr>
          <p:nvPr>
            <p:ph sz="half" idx="2"/>
          </p:nvPr>
        </p:nvSpPr>
        <p:spPr>
          <a:xfrm>
            <a:off x="619126" y="2671294"/>
            <a:ext cx="1908174" cy="3327653"/>
          </a:xfrm>
          <a:prstGeom prst="rect">
            <a:avLst/>
          </a:prstGeom>
        </p:spPr>
        <p:txBody>
          <a:bodyPr/>
          <a:lstStyle>
            <a:lvl1pPr marL="103188" indent="-103188">
              <a:spcBef>
                <a:spcPts val="800"/>
              </a:spcBef>
              <a:defRPr sz="1200"/>
            </a:lvl1pPr>
            <a:lvl2pPr marL="200025" indent="-95250">
              <a:spcBef>
                <a:spcPts val="600"/>
              </a:spcBef>
              <a:defRPr sz="1200"/>
            </a:lvl2pPr>
            <a:lvl3pPr>
              <a:defRPr sz="900"/>
            </a:lvl3pPr>
            <a:lvl4pPr>
              <a:defRPr sz="700"/>
            </a:lvl4pPr>
            <a:lvl5pPr>
              <a:defRPr sz="700"/>
            </a:lvl5pPr>
          </a:lstStyle>
          <a:p>
            <a:pPr lvl="0"/>
            <a:r>
              <a:rPr lang="en-US"/>
              <a:t>Click to edit Master text styles</a:t>
            </a:r>
          </a:p>
          <a:p>
            <a:pPr lvl="1"/>
            <a:r>
              <a:rPr lang="en-US"/>
              <a:t>Second level</a:t>
            </a:r>
          </a:p>
        </p:txBody>
      </p:sp>
      <p:sp>
        <p:nvSpPr>
          <p:cNvPr id="11" name="Title 10">
            <a:extLst>
              <a:ext uri="{FF2B5EF4-FFF2-40B4-BE49-F238E27FC236}">
                <a16:creationId xmlns:a16="http://schemas.microsoft.com/office/drawing/2014/main" id="{106BB84B-0AF4-4A6B-9683-AF29BBDA45D3}"/>
              </a:ext>
            </a:extLst>
          </p:cNvPr>
          <p:cNvSpPr>
            <a:spLocks noGrp="1"/>
          </p:cNvSpPr>
          <p:nvPr>
            <p:ph type="title"/>
          </p:nvPr>
        </p:nvSpPr>
        <p:spPr/>
        <p:txBody>
          <a:bodyPr/>
          <a:lstStyle/>
          <a:p>
            <a:r>
              <a:rPr lang="en-US"/>
              <a:t>Click to edit Master title style</a:t>
            </a:r>
          </a:p>
        </p:txBody>
      </p:sp>
      <p:sp>
        <p:nvSpPr>
          <p:cNvPr id="29" name="Text Placeholder 2">
            <a:extLst>
              <a:ext uri="{FF2B5EF4-FFF2-40B4-BE49-F238E27FC236}">
                <a16:creationId xmlns:a16="http://schemas.microsoft.com/office/drawing/2014/main" id="{4283118F-B3CA-43FB-9BEB-D895895D8F42}"/>
              </a:ext>
            </a:extLst>
          </p:cNvPr>
          <p:cNvSpPr>
            <a:spLocks noGrp="1"/>
          </p:cNvSpPr>
          <p:nvPr>
            <p:ph type="body" idx="13"/>
          </p:nvPr>
        </p:nvSpPr>
        <p:spPr>
          <a:xfrm>
            <a:off x="2916198" y="1825547"/>
            <a:ext cx="1908174" cy="646428"/>
          </a:xfrm>
          <a:prstGeom prst="rect">
            <a:avLst/>
          </a:prstGeom>
        </p:spPr>
        <p:txBody>
          <a:bodyPr anchor="b">
            <a:noAutofit/>
          </a:bodyPr>
          <a:lstStyle>
            <a:lvl1pPr marL="0" indent="0" algn="ctr">
              <a:lnSpc>
                <a:spcPct val="110000"/>
              </a:lnSpc>
              <a:spcBef>
                <a:spcPts val="0"/>
              </a:spcBef>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Content Placeholder 3">
            <a:extLst>
              <a:ext uri="{FF2B5EF4-FFF2-40B4-BE49-F238E27FC236}">
                <a16:creationId xmlns:a16="http://schemas.microsoft.com/office/drawing/2014/main" id="{E6D4BBC8-F4BA-4988-BCF2-CA9EF0721C85}"/>
              </a:ext>
            </a:extLst>
          </p:cNvPr>
          <p:cNvSpPr>
            <a:spLocks noGrp="1"/>
          </p:cNvSpPr>
          <p:nvPr>
            <p:ph sz="half" idx="14"/>
          </p:nvPr>
        </p:nvSpPr>
        <p:spPr>
          <a:xfrm>
            <a:off x="2916198" y="2671294"/>
            <a:ext cx="1908174" cy="3327653"/>
          </a:xfrm>
          <a:prstGeom prst="rect">
            <a:avLst/>
          </a:prstGeom>
        </p:spPr>
        <p:txBody>
          <a:bodyPr/>
          <a:lstStyle>
            <a:lvl1pPr marL="103188" indent="-103188">
              <a:spcBef>
                <a:spcPts val="800"/>
              </a:spcBef>
              <a:defRPr sz="1200"/>
            </a:lvl1pPr>
            <a:lvl2pPr marL="200025" indent="-95250">
              <a:spcBef>
                <a:spcPts val="600"/>
              </a:spcBef>
              <a:defRPr sz="1200"/>
            </a:lvl2pPr>
            <a:lvl3pPr>
              <a:defRPr sz="900"/>
            </a:lvl3pPr>
            <a:lvl4pPr>
              <a:defRPr sz="700"/>
            </a:lvl4pPr>
            <a:lvl5pPr>
              <a:defRPr sz="700"/>
            </a:lvl5pPr>
          </a:lstStyle>
          <a:p>
            <a:pPr lvl="0"/>
            <a:r>
              <a:rPr lang="en-US"/>
              <a:t>Click to edit Master text styles</a:t>
            </a:r>
          </a:p>
          <a:p>
            <a:pPr lvl="1"/>
            <a:r>
              <a:rPr lang="en-US"/>
              <a:t>Second level</a:t>
            </a:r>
          </a:p>
        </p:txBody>
      </p:sp>
      <p:sp>
        <p:nvSpPr>
          <p:cNvPr id="31" name="Text Placeholder 2">
            <a:extLst>
              <a:ext uri="{FF2B5EF4-FFF2-40B4-BE49-F238E27FC236}">
                <a16:creationId xmlns:a16="http://schemas.microsoft.com/office/drawing/2014/main" id="{670C0570-2B75-434B-90E8-690549319BAA}"/>
              </a:ext>
            </a:extLst>
          </p:cNvPr>
          <p:cNvSpPr>
            <a:spLocks noGrp="1"/>
          </p:cNvSpPr>
          <p:nvPr>
            <p:ph type="body" idx="15"/>
          </p:nvPr>
        </p:nvSpPr>
        <p:spPr>
          <a:xfrm>
            <a:off x="5165698" y="1825547"/>
            <a:ext cx="1908174" cy="646428"/>
          </a:xfrm>
          <a:prstGeom prst="rect">
            <a:avLst/>
          </a:prstGeom>
        </p:spPr>
        <p:txBody>
          <a:bodyPr anchor="b">
            <a:noAutofit/>
          </a:bodyPr>
          <a:lstStyle>
            <a:lvl1pPr marL="0" indent="0" algn="ctr">
              <a:lnSpc>
                <a:spcPct val="110000"/>
              </a:lnSpc>
              <a:spcBef>
                <a:spcPts val="0"/>
              </a:spcBef>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2" name="Content Placeholder 3">
            <a:extLst>
              <a:ext uri="{FF2B5EF4-FFF2-40B4-BE49-F238E27FC236}">
                <a16:creationId xmlns:a16="http://schemas.microsoft.com/office/drawing/2014/main" id="{09E8CBB1-344E-4FC4-B8D0-63837ED0CD42}"/>
              </a:ext>
            </a:extLst>
          </p:cNvPr>
          <p:cNvSpPr>
            <a:spLocks noGrp="1"/>
          </p:cNvSpPr>
          <p:nvPr>
            <p:ph sz="half" idx="16"/>
          </p:nvPr>
        </p:nvSpPr>
        <p:spPr>
          <a:xfrm>
            <a:off x="5165698" y="2671294"/>
            <a:ext cx="1908174" cy="3327653"/>
          </a:xfrm>
          <a:prstGeom prst="rect">
            <a:avLst/>
          </a:prstGeom>
        </p:spPr>
        <p:txBody>
          <a:bodyPr/>
          <a:lstStyle>
            <a:lvl1pPr marL="103188" indent="-103188">
              <a:spcBef>
                <a:spcPts val="800"/>
              </a:spcBef>
              <a:defRPr sz="1200"/>
            </a:lvl1pPr>
            <a:lvl2pPr marL="200025" indent="-95250">
              <a:spcBef>
                <a:spcPts val="600"/>
              </a:spcBef>
              <a:defRPr sz="1200"/>
            </a:lvl2pPr>
            <a:lvl3pPr>
              <a:defRPr sz="900"/>
            </a:lvl3pPr>
            <a:lvl4pPr>
              <a:defRPr sz="700"/>
            </a:lvl4pPr>
            <a:lvl5pPr>
              <a:defRPr sz="700"/>
            </a:lvl5pPr>
          </a:lstStyle>
          <a:p>
            <a:pPr lvl="0"/>
            <a:r>
              <a:rPr lang="en-US"/>
              <a:t>Click to edit Master text styles</a:t>
            </a:r>
          </a:p>
          <a:p>
            <a:pPr lvl="1"/>
            <a:r>
              <a:rPr lang="en-US"/>
              <a:t>Second level</a:t>
            </a:r>
          </a:p>
        </p:txBody>
      </p:sp>
      <p:sp>
        <p:nvSpPr>
          <p:cNvPr id="33" name="Text Placeholder 2">
            <a:extLst>
              <a:ext uri="{FF2B5EF4-FFF2-40B4-BE49-F238E27FC236}">
                <a16:creationId xmlns:a16="http://schemas.microsoft.com/office/drawing/2014/main" id="{F088621B-F6A9-476F-AD14-C64823BE02EB}"/>
              </a:ext>
            </a:extLst>
          </p:cNvPr>
          <p:cNvSpPr>
            <a:spLocks noGrp="1"/>
          </p:cNvSpPr>
          <p:nvPr>
            <p:ph type="body" idx="17"/>
          </p:nvPr>
        </p:nvSpPr>
        <p:spPr>
          <a:xfrm>
            <a:off x="7462771" y="1825547"/>
            <a:ext cx="1908174" cy="646428"/>
          </a:xfrm>
          <a:prstGeom prst="rect">
            <a:avLst/>
          </a:prstGeom>
        </p:spPr>
        <p:txBody>
          <a:bodyPr anchor="b">
            <a:noAutofit/>
          </a:bodyPr>
          <a:lstStyle>
            <a:lvl1pPr marL="0" indent="0" algn="ctr">
              <a:lnSpc>
                <a:spcPct val="110000"/>
              </a:lnSpc>
              <a:spcBef>
                <a:spcPts val="0"/>
              </a:spcBef>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4" name="Content Placeholder 3">
            <a:extLst>
              <a:ext uri="{FF2B5EF4-FFF2-40B4-BE49-F238E27FC236}">
                <a16:creationId xmlns:a16="http://schemas.microsoft.com/office/drawing/2014/main" id="{B39C5CE6-EFDF-4DC3-BB8B-2D6855B746EB}"/>
              </a:ext>
            </a:extLst>
          </p:cNvPr>
          <p:cNvSpPr>
            <a:spLocks noGrp="1"/>
          </p:cNvSpPr>
          <p:nvPr>
            <p:ph sz="half" idx="18"/>
          </p:nvPr>
        </p:nvSpPr>
        <p:spPr>
          <a:xfrm>
            <a:off x="7462771" y="2671294"/>
            <a:ext cx="1908174" cy="3327653"/>
          </a:xfrm>
          <a:prstGeom prst="rect">
            <a:avLst/>
          </a:prstGeom>
        </p:spPr>
        <p:txBody>
          <a:bodyPr/>
          <a:lstStyle>
            <a:lvl1pPr marL="103188" indent="-103188">
              <a:spcBef>
                <a:spcPts val="800"/>
              </a:spcBef>
              <a:defRPr sz="1200"/>
            </a:lvl1pPr>
            <a:lvl2pPr marL="200025" indent="-95250">
              <a:spcBef>
                <a:spcPts val="600"/>
              </a:spcBef>
              <a:defRPr sz="1200"/>
            </a:lvl2pPr>
            <a:lvl3pPr>
              <a:defRPr sz="900"/>
            </a:lvl3pPr>
            <a:lvl4pPr>
              <a:defRPr sz="700"/>
            </a:lvl4pPr>
            <a:lvl5pPr>
              <a:defRPr sz="700"/>
            </a:lvl5pPr>
          </a:lstStyle>
          <a:p>
            <a:pPr lvl="0"/>
            <a:r>
              <a:rPr lang="en-US"/>
              <a:t>Click to edit Master text styles</a:t>
            </a:r>
          </a:p>
          <a:p>
            <a:pPr lvl="1"/>
            <a:r>
              <a:rPr lang="en-US"/>
              <a:t>Second level</a:t>
            </a:r>
          </a:p>
        </p:txBody>
      </p:sp>
      <p:sp>
        <p:nvSpPr>
          <p:cNvPr id="35" name="Text Placeholder 2">
            <a:extLst>
              <a:ext uri="{FF2B5EF4-FFF2-40B4-BE49-F238E27FC236}">
                <a16:creationId xmlns:a16="http://schemas.microsoft.com/office/drawing/2014/main" id="{CDC2870F-5AE5-4C75-B81C-A6C4F482FB89}"/>
              </a:ext>
            </a:extLst>
          </p:cNvPr>
          <p:cNvSpPr>
            <a:spLocks noGrp="1"/>
          </p:cNvSpPr>
          <p:nvPr>
            <p:ph type="body" idx="19"/>
          </p:nvPr>
        </p:nvSpPr>
        <p:spPr>
          <a:xfrm>
            <a:off x="9714987" y="1825547"/>
            <a:ext cx="1908174" cy="646428"/>
          </a:xfrm>
          <a:prstGeom prst="rect">
            <a:avLst/>
          </a:prstGeom>
        </p:spPr>
        <p:txBody>
          <a:bodyPr anchor="b">
            <a:noAutofit/>
          </a:bodyPr>
          <a:lstStyle>
            <a:lvl1pPr marL="0" indent="0" algn="ctr">
              <a:lnSpc>
                <a:spcPct val="110000"/>
              </a:lnSpc>
              <a:spcBef>
                <a:spcPts val="0"/>
              </a:spcBef>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6" name="Content Placeholder 3">
            <a:extLst>
              <a:ext uri="{FF2B5EF4-FFF2-40B4-BE49-F238E27FC236}">
                <a16:creationId xmlns:a16="http://schemas.microsoft.com/office/drawing/2014/main" id="{EDCC3C75-756C-4950-A73C-529DC9E3FA84}"/>
              </a:ext>
            </a:extLst>
          </p:cNvPr>
          <p:cNvSpPr>
            <a:spLocks noGrp="1"/>
          </p:cNvSpPr>
          <p:nvPr>
            <p:ph sz="half" idx="20"/>
          </p:nvPr>
        </p:nvSpPr>
        <p:spPr>
          <a:xfrm>
            <a:off x="9714987" y="2671294"/>
            <a:ext cx="1908174" cy="3327653"/>
          </a:xfrm>
          <a:prstGeom prst="rect">
            <a:avLst/>
          </a:prstGeom>
        </p:spPr>
        <p:txBody>
          <a:bodyPr/>
          <a:lstStyle>
            <a:lvl1pPr marL="103188" indent="-103188">
              <a:spcBef>
                <a:spcPts val="800"/>
              </a:spcBef>
              <a:defRPr sz="1200"/>
            </a:lvl1pPr>
            <a:lvl2pPr marL="200025" indent="-95250">
              <a:spcBef>
                <a:spcPts val="600"/>
              </a:spcBef>
              <a:defRPr sz="1200"/>
            </a:lvl2pPr>
            <a:lvl3pPr>
              <a:defRPr sz="900"/>
            </a:lvl3pPr>
            <a:lvl4pPr>
              <a:defRPr sz="700"/>
            </a:lvl4pPr>
            <a:lvl5pPr>
              <a:defRPr sz="700"/>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79275532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9322E14-B592-45CE-B4DD-75B2DAE06A6C}"/>
              </a:ext>
            </a:extLst>
          </p:cNvPr>
          <p:cNvSpPr>
            <a:spLocks noGrp="1"/>
          </p:cNvSpPr>
          <p:nvPr>
            <p:ph sz="half" idx="1"/>
          </p:nvPr>
        </p:nvSpPr>
        <p:spPr>
          <a:xfrm>
            <a:off x="609600" y="1825625"/>
            <a:ext cx="5181600" cy="4351338"/>
          </a:xfrm>
          <a:prstGeom prst="rect">
            <a:avLst/>
          </a:prstGeom>
        </p:spPr>
        <p:txBody>
          <a:bodyPr/>
          <a:lstStyle>
            <a:lvl1pPr>
              <a:defRPr sz="1800" b="1">
                <a:solidFill>
                  <a:schemeClr val="accent3"/>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6A746FB-476B-4D85-A0F5-97472FBF29A9}"/>
              </a:ext>
            </a:extLst>
          </p:cNvPr>
          <p:cNvSpPr>
            <a:spLocks noGrp="1"/>
          </p:cNvSpPr>
          <p:nvPr>
            <p:ph sz="half" idx="2"/>
          </p:nvPr>
        </p:nvSpPr>
        <p:spPr>
          <a:xfrm>
            <a:off x="6362696" y="1825625"/>
            <a:ext cx="5181600" cy="4351338"/>
          </a:xfrm>
          <a:prstGeom prst="rect">
            <a:avLst/>
          </a:prstGeom>
        </p:spPr>
        <p:txBody>
          <a:bodyPr/>
          <a:lstStyle>
            <a:lvl1pPr>
              <a:defRPr sz="1800" b="1">
                <a:solidFill>
                  <a:schemeClr val="accent3"/>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0">
            <a:extLst>
              <a:ext uri="{FF2B5EF4-FFF2-40B4-BE49-F238E27FC236}">
                <a16:creationId xmlns:a16="http://schemas.microsoft.com/office/drawing/2014/main" id="{B71B6BDA-6D6F-E944-9550-844489739D8B}"/>
              </a:ext>
            </a:extLst>
          </p:cNvPr>
          <p:cNvSpPr>
            <a:spLocks noGrp="1"/>
          </p:cNvSpPr>
          <p:nvPr>
            <p:ph type="title"/>
          </p:nvPr>
        </p:nvSpPr>
        <p:spPr>
          <a:xfrm>
            <a:off x="838200" y="365125"/>
            <a:ext cx="10515600" cy="1325563"/>
          </a:xfrm>
        </p:spPr>
        <p:txBody>
          <a:bodyPr/>
          <a:lstStyle>
            <a:lvl1pPr>
              <a:defRPr>
                <a:solidFill>
                  <a:schemeClr val="bg2"/>
                </a:solidFill>
              </a:defRPr>
            </a:lvl1pPr>
          </a:lstStyle>
          <a:p>
            <a:r>
              <a:rPr lang="en-US"/>
              <a:t>Click to edit Master title style</a:t>
            </a:r>
          </a:p>
        </p:txBody>
      </p:sp>
      <p:pic>
        <p:nvPicPr>
          <p:cNvPr id="7" name="Picture 6">
            <a:extLst>
              <a:ext uri="{FF2B5EF4-FFF2-40B4-BE49-F238E27FC236}">
                <a16:creationId xmlns:a16="http://schemas.microsoft.com/office/drawing/2014/main" id="{65868298-A174-1C46-AE73-A136E25987B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626472" y="6410325"/>
            <a:ext cx="426685" cy="314324"/>
          </a:xfrm>
          <a:prstGeom prst="rect">
            <a:avLst/>
          </a:prstGeom>
        </p:spPr>
      </p:pic>
    </p:spTree>
    <p:extLst>
      <p:ext uri="{BB962C8B-B14F-4D97-AF65-F5344CB8AC3E}">
        <p14:creationId xmlns:p14="http://schemas.microsoft.com/office/powerpoint/2010/main" val="346906178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1_Comparison">
    <p:bg>
      <p:bgPr>
        <a:solidFill>
          <a:schemeClr val="tx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DD41316-53A3-4F6A-896D-FD1DB74B72CC}"/>
              </a:ext>
            </a:extLst>
          </p:cNvPr>
          <p:cNvSpPr>
            <a:spLocks noGrp="1"/>
          </p:cNvSpPr>
          <p:nvPr>
            <p:ph type="body" idx="1"/>
          </p:nvPr>
        </p:nvSpPr>
        <p:spPr>
          <a:xfrm>
            <a:off x="681754" y="1811107"/>
            <a:ext cx="5157787" cy="646428"/>
          </a:xfrm>
          <a:prstGeom prst="rect">
            <a:avLst/>
          </a:prstGeom>
        </p:spPr>
        <p:txBody>
          <a:bodyPr anchor="b">
            <a:noAutofit/>
          </a:bodyPr>
          <a:lstStyle>
            <a:lvl1pPr marL="0" indent="0" algn="ctr">
              <a:lnSpc>
                <a:spcPct val="110000"/>
              </a:lnSpc>
              <a:spcBef>
                <a:spcPts val="0"/>
              </a:spcBef>
              <a:buNone/>
              <a:defRPr sz="20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0C0A368-A645-4F6B-BA0B-B70F139E245B}"/>
              </a:ext>
            </a:extLst>
          </p:cNvPr>
          <p:cNvSpPr>
            <a:spLocks noGrp="1"/>
          </p:cNvSpPr>
          <p:nvPr>
            <p:ph sz="half" idx="2"/>
          </p:nvPr>
        </p:nvSpPr>
        <p:spPr>
          <a:xfrm>
            <a:off x="681754" y="2584284"/>
            <a:ext cx="5157787" cy="3684588"/>
          </a:xfrm>
          <a:prstGeom prst="rect">
            <a:avLst/>
          </a:prstGeom>
        </p:spPr>
        <p:txBody>
          <a:bodyPr/>
          <a:lstStyle>
            <a:lvl1pPr>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FEC956-96EA-4090-9FEE-22572C67B087}"/>
              </a:ext>
            </a:extLst>
          </p:cNvPr>
          <p:cNvSpPr>
            <a:spLocks noGrp="1"/>
          </p:cNvSpPr>
          <p:nvPr>
            <p:ph type="body" sz="quarter" idx="3"/>
          </p:nvPr>
        </p:nvSpPr>
        <p:spPr>
          <a:xfrm>
            <a:off x="6425326" y="1811107"/>
            <a:ext cx="5029200" cy="646428"/>
          </a:xfrm>
          <a:prstGeom prst="rect">
            <a:avLst/>
          </a:prstGeom>
        </p:spPr>
        <p:txBody>
          <a:bodyPr anchor="b">
            <a:noAutofit/>
          </a:bodyPr>
          <a:lstStyle>
            <a:lvl1pPr marL="0" indent="0" algn="ctr">
              <a:lnSpc>
                <a:spcPct val="110000"/>
              </a:lnSpc>
              <a:spcBef>
                <a:spcPts val="0"/>
              </a:spcBef>
              <a:buNone/>
              <a:defRPr sz="20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EF02E72-B9BD-4FFF-A35E-1DF180BB7AEB}"/>
              </a:ext>
            </a:extLst>
          </p:cNvPr>
          <p:cNvSpPr>
            <a:spLocks noGrp="1"/>
          </p:cNvSpPr>
          <p:nvPr>
            <p:ph sz="quarter" idx="4"/>
          </p:nvPr>
        </p:nvSpPr>
        <p:spPr>
          <a:xfrm>
            <a:off x="6425326" y="2584284"/>
            <a:ext cx="5029200" cy="3684588"/>
          </a:xfrm>
          <a:prstGeom prst="rect">
            <a:avLst/>
          </a:prstGeom>
        </p:spPr>
        <p:txBody>
          <a:bodyPr/>
          <a:lstStyle>
            <a:lvl1pPr>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0">
            <a:extLst>
              <a:ext uri="{FF2B5EF4-FFF2-40B4-BE49-F238E27FC236}">
                <a16:creationId xmlns:a16="http://schemas.microsoft.com/office/drawing/2014/main" id="{106BB84B-0AF4-4A6B-9683-AF29BBDA45D3}"/>
              </a:ext>
            </a:extLst>
          </p:cNvPr>
          <p:cNvSpPr>
            <a:spLocks noGrp="1"/>
          </p:cNvSpPr>
          <p:nvPr>
            <p:ph type="title"/>
          </p:nvPr>
        </p:nvSpPr>
        <p:spPr>
          <a:xfrm>
            <a:off x="838200" y="365125"/>
            <a:ext cx="10515600" cy="1325563"/>
          </a:xfrm>
        </p:spPr>
        <p:txBody>
          <a:bodyPr/>
          <a:lstStyle>
            <a:lvl1pPr>
              <a:defRPr>
                <a:solidFill>
                  <a:schemeClr val="bg2"/>
                </a:solidFill>
              </a:defRPr>
            </a:lvl1pPr>
          </a:lstStyle>
          <a:p>
            <a:r>
              <a:rPr lang="en-US"/>
              <a:t>Click to edit Master title style</a:t>
            </a:r>
          </a:p>
        </p:txBody>
      </p:sp>
      <p:pic>
        <p:nvPicPr>
          <p:cNvPr id="8" name="Picture 7">
            <a:extLst>
              <a:ext uri="{FF2B5EF4-FFF2-40B4-BE49-F238E27FC236}">
                <a16:creationId xmlns:a16="http://schemas.microsoft.com/office/drawing/2014/main" id="{AE5624B9-C5F2-7C4E-B29A-668B0415327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626472" y="6410325"/>
            <a:ext cx="426685" cy="314324"/>
          </a:xfrm>
          <a:prstGeom prst="rect">
            <a:avLst/>
          </a:prstGeom>
        </p:spPr>
      </p:pic>
    </p:spTree>
    <p:extLst>
      <p:ext uri="{BB962C8B-B14F-4D97-AF65-F5344CB8AC3E}">
        <p14:creationId xmlns:p14="http://schemas.microsoft.com/office/powerpoint/2010/main" val="362005983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1_Three Column Layout">
    <p:bg>
      <p:bgPr>
        <a:solidFill>
          <a:schemeClr val="tx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DD41316-53A3-4F6A-896D-FD1DB74B72CC}"/>
              </a:ext>
            </a:extLst>
          </p:cNvPr>
          <p:cNvSpPr>
            <a:spLocks noGrp="1"/>
          </p:cNvSpPr>
          <p:nvPr>
            <p:ph type="body" idx="1"/>
          </p:nvPr>
        </p:nvSpPr>
        <p:spPr>
          <a:xfrm>
            <a:off x="609600" y="1690688"/>
            <a:ext cx="3328562" cy="646428"/>
          </a:xfrm>
          <a:prstGeom prst="rect">
            <a:avLst/>
          </a:prstGeom>
        </p:spPr>
        <p:txBody>
          <a:bodyPr anchor="b">
            <a:noAutofit/>
          </a:bodyPr>
          <a:lstStyle>
            <a:lvl1pPr marL="0" indent="0" algn="ctr">
              <a:lnSpc>
                <a:spcPct val="110000"/>
              </a:lnSpc>
              <a:spcBef>
                <a:spcPts val="0"/>
              </a:spcBef>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0C0A368-A645-4F6B-BA0B-B70F139E245B}"/>
              </a:ext>
            </a:extLst>
          </p:cNvPr>
          <p:cNvSpPr>
            <a:spLocks noGrp="1"/>
          </p:cNvSpPr>
          <p:nvPr>
            <p:ph sz="half" idx="2"/>
          </p:nvPr>
        </p:nvSpPr>
        <p:spPr>
          <a:xfrm>
            <a:off x="609600" y="2550949"/>
            <a:ext cx="3328562" cy="3684588"/>
          </a:xfrm>
          <a:prstGeom prst="rect">
            <a:avLst/>
          </a:prstGeom>
        </p:spPr>
        <p:txBody>
          <a:bodyPr/>
          <a:lstStyle>
            <a:lvl1pPr marL="103188" indent="-103188">
              <a:spcBef>
                <a:spcPts val="800"/>
              </a:spcBef>
              <a:defRPr sz="1200">
                <a:solidFill>
                  <a:schemeClr val="bg1"/>
                </a:solidFill>
              </a:defRPr>
            </a:lvl1pPr>
            <a:lvl2pPr marL="212725" indent="-98425">
              <a:spcBef>
                <a:spcPts val="600"/>
              </a:spcBef>
              <a:defRPr sz="1200">
                <a:solidFill>
                  <a:schemeClr val="bg1"/>
                </a:solidFill>
              </a:defRPr>
            </a:lvl2pPr>
            <a:lvl3pPr>
              <a:defRPr sz="900"/>
            </a:lvl3pPr>
            <a:lvl4pPr>
              <a:defRPr sz="700"/>
            </a:lvl4pPr>
            <a:lvl5pPr>
              <a:defRPr sz="700"/>
            </a:lvl5pPr>
          </a:lstStyle>
          <a:p>
            <a:pPr lvl="0"/>
            <a:r>
              <a:rPr lang="en-US"/>
              <a:t>Click to edit Master text styles</a:t>
            </a:r>
          </a:p>
          <a:p>
            <a:pPr lvl="1"/>
            <a:r>
              <a:rPr lang="en-US"/>
              <a:t>Second level</a:t>
            </a:r>
          </a:p>
        </p:txBody>
      </p:sp>
      <p:sp>
        <p:nvSpPr>
          <p:cNvPr id="5" name="Text Placeholder 4">
            <a:extLst>
              <a:ext uri="{FF2B5EF4-FFF2-40B4-BE49-F238E27FC236}">
                <a16:creationId xmlns:a16="http://schemas.microsoft.com/office/drawing/2014/main" id="{C9FEC956-96EA-4090-9FEE-22572C67B087}"/>
              </a:ext>
            </a:extLst>
          </p:cNvPr>
          <p:cNvSpPr>
            <a:spLocks noGrp="1"/>
          </p:cNvSpPr>
          <p:nvPr>
            <p:ph type="body" sz="quarter" idx="3"/>
          </p:nvPr>
        </p:nvSpPr>
        <p:spPr>
          <a:xfrm>
            <a:off x="4467010" y="1690688"/>
            <a:ext cx="3245578" cy="646428"/>
          </a:xfrm>
          <a:prstGeom prst="rect">
            <a:avLst/>
          </a:prstGeom>
        </p:spPr>
        <p:txBody>
          <a:bodyPr anchor="b">
            <a:noAutofit/>
          </a:bodyPr>
          <a:lstStyle>
            <a:lvl1pPr marL="0" indent="0" algn="ctr">
              <a:lnSpc>
                <a:spcPct val="110000"/>
              </a:lnSpc>
              <a:spcBef>
                <a:spcPts val="0"/>
              </a:spcBef>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EF02E72-B9BD-4FFF-A35E-1DF180BB7AEB}"/>
              </a:ext>
            </a:extLst>
          </p:cNvPr>
          <p:cNvSpPr>
            <a:spLocks noGrp="1"/>
          </p:cNvSpPr>
          <p:nvPr>
            <p:ph sz="quarter" idx="4"/>
          </p:nvPr>
        </p:nvSpPr>
        <p:spPr>
          <a:xfrm>
            <a:off x="4467010" y="2550949"/>
            <a:ext cx="3245578" cy="3684588"/>
          </a:xfrm>
          <a:prstGeom prst="rect">
            <a:avLst/>
          </a:prstGeom>
        </p:spPr>
        <p:txBody>
          <a:bodyPr/>
          <a:lstStyle>
            <a:lvl1pPr>
              <a:spcBef>
                <a:spcPts val="1000"/>
              </a:spcBef>
              <a:defRPr sz="1200">
                <a:solidFill>
                  <a:schemeClr val="bg1"/>
                </a:solidFill>
              </a:defRPr>
            </a:lvl1pPr>
            <a:lvl2pPr>
              <a:defRPr sz="1200">
                <a:solidFill>
                  <a:schemeClr val="bg1"/>
                </a:solidFill>
              </a:defRPr>
            </a:lvl2pPr>
            <a:lvl3pPr>
              <a:defRPr sz="900"/>
            </a:lvl3pPr>
            <a:lvl4pPr>
              <a:defRPr sz="700"/>
            </a:lvl4pPr>
            <a:lvl5pPr>
              <a:defRPr sz="700"/>
            </a:lvl5pPr>
          </a:lstStyle>
          <a:p>
            <a:pPr lvl="0"/>
            <a:r>
              <a:rPr lang="en-US"/>
              <a:t>Click to edit Master text styles</a:t>
            </a:r>
          </a:p>
          <a:p>
            <a:pPr lvl="1"/>
            <a:r>
              <a:rPr lang="en-US"/>
              <a:t>Second level</a:t>
            </a:r>
          </a:p>
        </p:txBody>
      </p:sp>
      <p:sp>
        <p:nvSpPr>
          <p:cNvPr id="20" name="Text Placeholder 2">
            <a:extLst>
              <a:ext uri="{FF2B5EF4-FFF2-40B4-BE49-F238E27FC236}">
                <a16:creationId xmlns:a16="http://schemas.microsoft.com/office/drawing/2014/main" id="{BED97302-524A-43F5-9156-580F1AA3B6E3}"/>
              </a:ext>
            </a:extLst>
          </p:cNvPr>
          <p:cNvSpPr>
            <a:spLocks noGrp="1"/>
          </p:cNvSpPr>
          <p:nvPr>
            <p:ph type="body" idx="13"/>
          </p:nvPr>
        </p:nvSpPr>
        <p:spPr>
          <a:xfrm>
            <a:off x="8241436" y="1690688"/>
            <a:ext cx="3328562" cy="646428"/>
          </a:xfrm>
          <a:prstGeom prst="rect">
            <a:avLst/>
          </a:prstGeom>
        </p:spPr>
        <p:txBody>
          <a:bodyPr anchor="b">
            <a:noAutofit/>
          </a:bodyPr>
          <a:lstStyle>
            <a:lvl1pPr marL="0" indent="0" algn="ctr">
              <a:lnSpc>
                <a:spcPct val="110000"/>
              </a:lnSpc>
              <a:spcBef>
                <a:spcPts val="0"/>
              </a:spcBef>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Content Placeholder 3">
            <a:extLst>
              <a:ext uri="{FF2B5EF4-FFF2-40B4-BE49-F238E27FC236}">
                <a16:creationId xmlns:a16="http://schemas.microsoft.com/office/drawing/2014/main" id="{7A781719-5610-4452-A81D-155564F634FF}"/>
              </a:ext>
            </a:extLst>
          </p:cNvPr>
          <p:cNvSpPr>
            <a:spLocks noGrp="1"/>
          </p:cNvSpPr>
          <p:nvPr>
            <p:ph sz="half" idx="14"/>
          </p:nvPr>
        </p:nvSpPr>
        <p:spPr>
          <a:xfrm>
            <a:off x="8241436" y="2550949"/>
            <a:ext cx="3328562" cy="3684588"/>
          </a:xfrm>
          <a:prstGeom prst="rect">
            <a:avLst/>
          </a:prstGeom>
        </p:spPr>
        <p:txBody>
          <a:bodyPr/>
          <a:lstStyle>
            <a:lvl1pPr>
              <a:spcBef>
                <a:spcPts val="1000"/>
              </a:spcBef>
              <a:defRPr sz="1200">
                <a:solidFill>
                  <a:schemeClr val="bg1"/>
                </a:solidFill>
              </a:defRPr>
            </a:lvl1pPr>
            <a:lvl2pPr>
              <a:defRPr sz="1200">
                <a:solidFill>
                  <a:schemeClr val="bg1"/>
                </a:solidFill>
              </a:defRPr>
            </a:lvl2pPr>
            <a:lvl3pPr>
              <a:defRPr sz="900"/>
            </a:lvl3pPr>
            <a:lvl4pPr>
              <a:defRPr sz="700"/>
            </a:lvl4pPr>
            <a:lvl5pPr>
              <a:defRPr sz="700"/>
            </a:lvl5pPr>
          </a:lstStyle>
          <a:p>
            <a:pPr lvl="0"/>
            <a:r>
              <a:rPr lang="en-US"/>
              <a:t>Click to edit Master text styles</a:t>
            </a:r>
          </a:p>
          <a:p>
            <a:pPr lvl="1"/>
            <a:r>
              <a:rPr lang="en-US"/>
              <a:t>Second level</a:t>
            </a:r>
          </a:p>
        </p:txBody>
      </p:sp>
      <p:sp>
        <p:nvSpPr>
          <p:cNvPr id="10" name="Title 10">
            <a:extLst>
              <a:ext uri="{FF2B5EF4-FFF2-40B4-BE49-F238E27FC236}">
                <a16:creationId xmlns:a16="http://schemas.microsoft.com/office/drawing/2014/main" id="{9696F837-6724-1E43-B5C0-ED557BEB419F}"/>
              </a:ext>
            </a:extLst>
          </p:cNvPr>
          <p:cNvSpPr>
            <a:spLocks noGrp="1"/>
          </p:cNvSpPr>
          <p:nvPr>
            <p:ph type="title"/>
          </p:nvPr>
        </p:nvSpPr>
        <p:spPr>
          <a:xfrm>
            <a:off x="838200" y="365125"/>
            <a:ext cx="10515600" cy="1325563"/>
          </a:xfrm>
        </p:spPr>
        <p:txBody>
          <a:bodyPr/>
          <a:lstStyle>
            <a:lvl1pPr>
              <a:defRPr>
                <a:solidFill>
                  <a:schemeClr val="bg2"/>
                </a:solidFill>
              </a:defRPr>
            </a:lvl1pPr>
          </a:lstStyle>
          <a:p>
            <a:r>
              <a:rPr lang="en-US"/>
              <a:t>Click to edit Master title style</a:t>
            </a:r>
          </a:p>
        </p:txBody>
      </p:sp>
      <p:pic>
        <p:nvPicPr>
          <p:cNvPr id="11" name="Picture 10">
            <a:extLst>
              <a:ext uri="{FF2B5EF4-FFF2-40B4-BE49-F238E27FC236}">
                <a16:creationId xmlns:a16="http://schemas.microsoft.com/office/drawing/2014/main" id="{F69554D4-0F08-C54D-8FF6-B331C18A056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626472" y="6410325"/>
            <a:ext cx="426685" cy="314324"/>
          </a:xfrm>
          <a:prstGeom prst="rect">
            <a:avLst/>
          </a:prstGeom>
        </p:spPr>
      </p:pic>
    </p:spTree>
    <p:extLst>
      <p:ext uri="{BB962C8B-B14F-4D97-AF65-F5344CB8AC3E}">
        <p14:creationId xmlns:p14="http://schemas.microsoft.com/office/powerpoint/2010/main" val="400849918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1_Four Column Layout">
    <p:bg>
      <p:bgPr>
        <a:solidFill>
          <a:schemeClr val="tx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DD41316-53A3-4F6A-896D-FD1DB74B72CC}"/>
              </a:ext>
            </a:extLst>
          </p:cNvPr>
          <p:cNvSpPr>
            <a:spLocks noGrp="1"/>
          </p:cNvSpPr>
          <p:nvPr>
            <p:ph type="body" idx="1"/>
          </p:nvPr>
        </p:nvSpPr>
        <p:spPr>
          <a:xfrm>
            <a:off x="619125" y="1946307"/>
            <a:ext cx="2552629" cy="646428"/>
          </a:xfrm>
          <a:prstGeom prst="rect">
            <a:avLst/>
          </a:prstGeom>
        </p:spPr>
        <p:txBody>
          <a:bodyPr anchor="b">
            <a:noAutofit/>
          </a:bodyPr>
          <a:lstStyle>
            <a:lvl1pPr marL="0" indent="0" algn="ctr">
              <a:lnSpc>
                <a:spcPct val="110000"/>
              </a:lnSpc>
              <a:spcBef>
                <a:spcPts val="0"/>
              </a:spcBef>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0C0A368-A645-4F6B-BA0B-B70F139E245B}"/>
              </a:ext>
            </a:extLst>
          </p:cNvPr>
          <p:cNvSpPr>
            <a:spLocks noGrp="1"/>
          </p:cNvSpPr>
          <p:nvPr>
            <p:ph sz="half" idx="2"/>
          </p:nvPr>
        </p:nvSpPr>
        <p:spPr>
          <a:xfrm>
            <a:off x="619125" y="2643730"/>
            <a:ext cx="2552629" cy="3684588"/>
          </a:xfrm>
          <a:prstGeom prst="rect">
            <a:avLst/>
          </a:prstGeom>
        </p:spPr>
        <p:txBody>
          <a:bodyPr/>
          <a:lstStyle>
            <a:lvl1pPr marL="103188" indent="-103188">
              <a:spcBef>
                <a:spcPts val="800"/>
              </a:spcBef>
              <a:defRPr sz="1200">
                <a:solidFill>
                  <a:schemeClr val="bg1"/>
                </a:solidFill>
              </a:defRPr>
            </a:lvl1pPr>
            <a:lvl2pPr marL="212725" indent="-98425">
              <a:spcBef>
                <a:spcPts val="600"/>
              </a:spcBef>
              <a:defRPr sz="1200">
                <a:solidFill>
                  <a:schemeClr val="bg1"/>
                </a:solidFill>
              </a:defRPr>
            </a:lvl2pPr>
            <a:lvl3pPr>
              <a:defRPr sz="900"/>
            </a:lvl3pPr>
            <a:lvl4pPr>
              <a:defRPr sz="700"/>
            </a:lvl4pPr>
            <a:lvl5pPr>
              <a:defRPr sz="700"/>
            </a:lvl5pPr>
          </a:lstStyle>
          <a:p>
            <a:pPr lvl="0"/>
            <a:r>
              <a:rPr lang="en-US"/>
              <a:t>Click to edit Master text styles</a:t>
            </a:r>
          </a:p>
          <a:p>
            <a:pPr lvl="1"/>
            <a:r>
              <a:rPr lang="en-US"/>
              <a:t>Second level</a:t>
            </a:r>
          </a:p>
        </p:txBody>
      </p:sp>
      <p:sp>
        <p:nvSpPr>
          <p:cNvPr id="5" name="Text Placeholder 4">
            <a:extLst>
              <a:ext uri="{FF2B5EF4-FFF2-40B4-BE49-F238E27FC236}">
                <a16:creationId xmlns:a16="http://schemas.microsoft.com/office/drawing/2014/main" id="{C9FEC956-96EA-4090-9FEE-22572C67B087}"/>
              </a:ext>
            </a:extLst>
          </p:cNvPr>
          <p:cNvSpPr>
            <a:spLocks noGrp="1"/>
          </p:cNvSpPr>
          <p:nvPr>
            <p:ph type="body" sz="quarter" idx="3"/>
          </p:nvPr>
        </p:nvSpPr>
        <p:spPr>
          <a:xfrm>
            <a:off x="3461925" y="1946307"/>
            <a:ext cx="2488990" cy="646428"/>
          </a:xfrm>
          <a:prstGeom prst="rect">
            <a:avLst/>
          </a:prstGeom>
        </p:spPr>
        <p:txBody>
          <a:bodyPr anchor="b">
            <a:noAutofit/>
          </a:bodyPr>
          <a:lstStyle>
            <a:lvl1pPr marL="0" indent="0" algn="ctr">
              <a:lnSpc>
                <a:spcPct val="110000"/>
              </a:lnSpc>
              <a:spcBef>
                <a:spcPts val="0"/>
              </a:spcBef>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EF02E72-B9BD-4FFF-A35E-1DF180BB7AEB}"/>
              </a:ext>
            </a:extLst>
          </p:cNvPr>
          <p:cNvSpPr>
            <a:spLocks noGrp="1"/>
          </p:cNvSpPr>
          <p:nvPr>
            <p:ph sz="quarter" idx="4"/>
          </p:nvPr>
        </p:nvSpPr>
        <p:spPr>
          <a:xfrm>
            <a:off x="3461925" y="2643730"/>
            <a:ext cx="2488990" cy="3684588"/>
          </a:xfrm>
          <a:prstGeom prst="rect">
            <a:avLst/>
          </a:prstGeom>
        </p:spPr>
        <p:txBody>
          <a:bodyPr/>
          <a:lstStyle>
            <a:lvl1pPr>
              <a:spcBef>
                <a:spcPts val="1000"/>
              </a:spcBef>
              <a:defRPr sz="1200">
                <a:solidFill>
                  <a:schemeClr val="bg1"/>
                </a:solidFill>
              </a:defRPr>
            </a:lvl1pPr>
            <a:lvl2pPr>
              <a:defRPr sz="1200">
                <a:solidFill>
                  <a:schemeClr val="bg1"/>
                </a:solidFill>
              </a:defRPr>
            </a:lvl2pPr>
            <a:lvl3pPr>
              <a:defRPr sz="900"/>
            </a:lvl3pPr>
            <a:lvl4pPr>
              <a:defRPr sz="700"/>
            </a:lvl4pPr>
            <a:lvl5pPr>
              <a:defRPr sz="700"/>
            </a:lvl5pPr>
          </a:lstStyle>
          <a:p>
            <a:pPr lvl="0"/>
            <a:r>
              <a:rPr lang="en-US"/>
              <a:t>Click to edit Master text styles</a:t>
            </a:r>
          </a:p>
          <a:p>
            <a:pPr lvl="1"/>
            <a:r>
              <a:rPr lang="en-US"/>
              <a:t>Second level</a:t>
            </a:r>
          </a:p>
        </p:txBody>
      </p:sp>
      <p:sp>
        <p:nvSpPr>
          <p:cNvPr id="11" name="Title 10">
            <a:extLst>
              <a:ext uri="{FF2B5EF4-FFF2-40B4-BE49-F238E27FC236}">
                <a16:creationId xmlns:a16="http://schemas.microsoft.com/office/drawing/2014/main" id="{106BB84B-0AF4-4A6B-9683-AF29BBDA45D3}"/>
              </a:ext>
            </a:extLst>
          </p:cNvPr>
          <p:cNvSpPr>
            <a:spLocks noGrp="1"/>
          </p:cNvSpPr>
          <p:nvPr>
            <p:ph type="title"/>
          </p:nvPr>
        </p:nvSpPr>
        <p:spPr/>
        <p:txBody>
          <a:bodyPr/>
          <a:lstStyle>
            <a:lvl1pPr>
              <a:defRPr>
                <a:solidFill>
                  <a:schemeClr val="bg2"/>
                </a:solidFill>
              </a:defRPr>
            </a:lvl1pPr>
          </a:lstStyle>
          <a:p>
            <a:r>
              <a:rPr lang="en-US"/>
              <a:t>Click to edit Master title style</a:t>
            </a:r>
          </a:p>
        </p:txBody>
      </p:sp>
      <p:sp>
        <p:nvSpPr>
          <p:cNvPr id="20" name="Text Placeholder 2">
            <a:extLst>
              <a:ext uri="{FF2B5EF4-FFF2-40B4-BE49-F238E27FC236}">
                <a16:creationId xmlns:a16="http://schemas.microsoft.com/office/drawing/2014/main" id="{BED97302-524A-43F5-9156-580F1AA3B6E3}"/>
              </a:ext>
            </a:extLst>
          </p:cNvPr>
          <p:cNvSpPr>
            <a:spLocks noGrp="1"/>
          </p:cNvSpPr>
          <p:nvPr>
            <p:ph type="body" idx="13"/>
          </p:nvPr>
        </p:nvSpPr>
        <p:spPr>
          <a:xfrm>
            <a:off x="6241086" y="1946307"/>
            <a:ext cx="2552629" cy="646428"/>
          </a:xfrm>
          <a:prstGeom prst="rect">
            <a:avLst/>
          </a:prstGeom>
        </p:spPr>
        <p:txBody>
          <a:bodyPr anchor="b">
            <a:noAutofit/>
          </a:bodyPr>
          <a:lstStyle>
            <a:lvl1pPr marL="0" indent="0" algn="ctr">
              <a:lnSpc>
                <a:spcPct val="110000"/>
              </a:lnSpc>
              <a:spcBef>
                <a:spcPts val="0"/>
              </a:spcBef>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Content Placeholder 3">
            <a:extLst>
              <a:ext uri="{FF2B5EF4-FFF2-40B4-BE49-F238E27FC236}">
                <a16:creationId xmlns:a16="http://schemas.microsoft.com/office/drawing/2014/main" id="{7A781719-5610-4452-A81D-155564F634FF}"/>
              </a:ext>
            </a:extLst>
          </p:cNvPr>
          <p:cNvSpPr>
            <a:spLocks noGrp="1"/>
          </p:cNvSpPr>
          <p:nvPr>
            <p:ph sz="half" idx="14"/>
          </p:nvPr>
        </p:nvSpPr>
        <p:spPr>
          <a:xfrm>
            <a:off x="6241086" y="2643730"/>
            <a:ext cx="2552629" cy="3684588"/>
          </a:xfrm>
          <a:prstGeom prst="rect">
            <a:avLst/>
          </a:prstGeom>
        </p:spPr>
        <p:txBody>
          <a:bodyPr/>
          <a:lstStyle>
            <a:lvl1pPr>
              <a:spcBef>
                <a:spcPts val="1000"/>
              </a:spcBef>
              <a:defRPr sz="1200">
                <a:solidFill>
                  <a:schemeClr val="bg1"/>
                </a:solidFill>
              </a:defRPr>
            </a:lvl1pPr>
            <a:lvl2pPr>
              <a:defRPr sz="1200">
                <a:solidFill>
                  <a:schemeClr val="bg1"/>
                </a:solidFill>
              </a:defRPr>
            </a:lvl2pPr>
            <a:lvl3pPr>
              <a:defRPr sz="900"/>
            </a:lvl3pPr>
            <a:lvl4pPr>
              <a:defRPr sz="700"/>
            </a:lvl4pPr>
            <a:lvl5pPr>
              <a:defRPr sz="700"/>
            </a:lvl5pPr>
          </a:lstStyle>
          <a:p>
            <a:pPr lvl="0"/>
            <a:r>
              <a:rPr lang="en-US"/>
              <a:t>Click to edit Master text styles</a:t>
            </a:r>
          </a:p>
          <a:p>
            <a:pPr lvl="1"/>
            <a:r>
              <a:rPr lang="en-US"/>
              <a:t>Second level</a:t>
            </a:r>
          </a:p>
        </p:txBody>
      </p:sp>
      <p:sp>
        <p:nvSpPr>
          <p:cNvPr id="22" name="Text Placeholder 4">
            <a:extLst>
              <a:ext uri="{FF2B5EF4-FFF2-40B4-BE49-F238E27FC236}">
                <a16:creationId xmlns:a16="http://schemas.microsoft.com/office/drawing/2014/main" id="{2F0F302A-9E61-4FD8-97CA-7B55613EB2CC}"/>
              </a:ext>
            </a:extLst>
          </p:cNvPr>
          <p:cNvSpPr>
            <a:spLocks noGrp="1"/>
          </p:cNvSpPr>
          <p:nvPr>
            <p:ph type="body" sz="quarter" idx="15"/>
          </p:nvPr>
        </p:nvSpPr>
        <p:spPr>
          <a:xfrm>
            <a:off x="9083885" y="1946307"/>
            <a:ext cx="2488990" cy="646428"/>
          </a:xfrm>
          <a:prstGeom prst="rect">
            <a:avLst/>
          </a:prstGeom>
        </p:spPr>
        <p:txBody>
          <a:bodyPr anchor="b">
            <a:noAutofit/>
          </a:bodyPr>
          <a:lstStyle>
            <a:lvl1pPr marL="0" indent="0" algn="ctr">
              <a:lnSpc>
                <a:spcPct val="110000"/>
              </a:lnSpc>
              <a:spcBef>
                <a:spcPts val="0"/>
              </a:spcBef>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Content Placeholder 5">
            <a:extLst>
              <a:ext uri="{FF2B5EF4-FFF2-40B4-BE49-F238E27FC236}">
                <a16:creationId xmlns:a16="http://schemas.microsoft.com/office/drawing/2014/main" id="{28C7299F-A0F8-4010-ADBF-A4F0FAE1C225}"/>
              </a:ext>
            </a:extLst>
          </p:cNvPr>
          <p:cNvSpPr>
            <a:spLocks noGrp="1"/>
          </p:cNvSpPr>
          <p:nvPr>
            <p:ph sz="quarter" idx="16"/>
          </p:nvPr>
        </p:nvSpPr>
        <p:spPr>
          <a:xfrm>
            <a:off x="9083885" y="2643730"/>
            <a:ext cx="2488990" cy="3684588"/>
          </a:xfrm>
          <a:prstGeom prst="rect">
            <a:avLst/>
          </a:prstGeom>
        </p:spPr>
        <p:txBody>
          <a:bodyPr/>
          <a:lstStyle>
            <a:lvl1pPr>
              <a:spcBef>
                <a:spcPts val="1000"/>
              </a:spcBef>
              <a:defRPr sz="1200">
                <a:solidFill>
                  <a:schemeClr val="bg1"/>
                </a:solidFill>
              </a:defRPr>
            </a:lvl1pPr>
            <a:lvl2pPr>
              <a:defRPr sz="1200">
                <a:solidFill>
                  <a:schemeClr val="bg1"/>
                </a:solidFill>
              </a:defRPr>
            </a:lvl2pPr>
            <a:lvl3pPr>
              <a:defRPr sz="900"/>
            </a:lvl3pPr>
            <a:lvl4pPr>
              <a:defRPr sz="700"/>
            </a:lvl4pPr>
            <a:lvl5pPr>
              <a:defRPr sz="700"/>
            </a:lvl5pPr>
          </a:lstStyle>
          <a:p>
            <a:pPr lvl="0"/>
            <a:r>
              <a:rPr lang="en-US"/>
              <a:t>Click to edit Master text styles</a:t>
            </a:r>
          </a:p>
          <a:p>
            <a:pPr lvl="1"/>
            <a:r>
              <a:rPr lang="en-US"/>
              <a:t>Second level</a:t>
            </a:r>
          </a:p>
        </p:txBody>
      </p:sp>
      <p:pic>
        <p:nvPicPr>
          <p:cNvPr id="13" name="Picture 12">
            <a:extLst>
              <a:ext uri="{FF2B5EF4-FFF2-40B4-BE49-F238E27FC236}">
                <a16:creationId xmlns:a16="http://schemas.microsoft.com/office/drawing/2014/main" id="{A73D345E-2D8B-D54E-824F-93E35427C5E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626472" y="6410325"/>
            <a:ext cx="426685" cy="314324"/>
          </a:xfrm>
          <a:prstGeom prst="rect">
            <a:avLst/>
          </a:prstGeom>
        </p:spPr>
      </p:pic>
    </p:spTree>
    <p:extLst>
      <p:ext uri="{BB962C8B-B14F-4D97-AF65-F5344CB8AC3E}">
        <p14:creationId xmlns:p14="http://schemas.microsoft.com/office/powerpoint/2010/main" val="184730874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1_Five Column Layout">
    <p:bg>
      <p:bgPr>
        <a:solidFill>
          <a:schemeClr val="tx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DD41316-53A3-4F6A-896D-FD1DB74B72CC}"/>
              </a:ext>
            </a:extLst>
          </p:cNvPr>
          <p:cNvSpPr>
            <a:spLocks noGrp="1"/>
          </p:cNvSpPr>
          <p:nvPr>
            <p:ph type="body" idx="1"/>
          </p:nvPr>
        </p:nvSpPr>
        <p:spPr>
          <a:xfrm>
            <a:off x="619126" y="1825547"/>
            <a:ext cx="1908174" cy="646428"/>
          </a:xfrm>
          <a:prstGeom prst="rect">
            <a:avLst/>
          </a:prstGeom>
        </p:spPr>
        <p:txBody>
          <a:bodyPr anchor="b">
            <a:noAutofit/>
          </a:bodyPr>
          <a:lstStyle>
            <a:lvl1pPr marL="0" indent="0" algn="ctr">
              <a:lnSpc>
                <a:spcPct val="110000"/>
              </a:lnSpc>
              <a:spcBef>
                <a:spcPts val="0"/>
              </a:spcBef>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0C0A368-A645-4F6B-BA0B-B70F139E245B}"/>
              </a:ext>
            </a:extLst>
          </p:cNvPr>
          <p:cNvSpPr>
            <a:spLocks noGrp="1"/>
          </p:cNvSpPr>
          <p:nvPr>
            <p:ph sz="half" idx="2"/>
          </p:nvPr>
        </p:nvSpPr>
        <p:spPr>
          <a:xfrm>
            <a:off x="619126" y="2671294"/>
            <a:ext cx="1908174" cy="3327653"/>
          </a:xfrm>
          <a:prstGeom prst="rect">
            <a:avLst/>
          </a:prstGeom>
        </p:spPr>
        <p:txBody>
          <a:bodyPr/>
          <a:lstStyle>
            <a:lvl1pPr marL="103188" indent="-103188">
              <a:spcBef>
                <a:spcPts val="800"/>
              </a:spcBef>
              <a:defRPr sz="1200">
                <a:solidFill>
                  <a:schemeClr val="bg1"/>
                </a:solidFill>
              </a:defRPr>
            </a:lvl1pPr>
            <a:lvl2pPr marL="200025" indent="-95250">
              <a:spcBef>
                <a:spcPts val="600"/>
              </a:spcBef>
              <a:defRPr sz="1200">
                <a:solidFill>
                  <a:schemeClr val="bg1"/>
                </a:solidFill>
              </a:defRPr>
            </a:lvl2pPr>
            <a:lvl3pPr>
              <a:defRPr sz="900"/>
            </a:lvl3pPr>
            <a:lvl4pPr>
              <a:defRPr sz="700"/>
            </a:lvl4pPr>
            <a:lvl5pPr>
              <a:defRPr sz="700"/>
            </a:lvl5pPr>
          </a:lstStyle>
          <a:p>
            <a:pPr lvl="0"/>
            <a:r>
              <a:rPr lang="en-US"/>
              <a:t>Click to edit Master text styles</a:t>
            </a:r>
          </a:p>
          <a:p>
            <a:pPr lvl="1"/>
            <a:r>
              <a:rPr lang="en-US"/>
              <a:t>Second level</a:t>
            </a:r>
          </a:p>
        </p:txBody>
      </p:sp>
      <p:sp>
        <p:nvSpPr>
          <p:cNvPr id="11" name="Title 10">
            <a:extLst>
              <a:ext uri="{FF2B5EF4-FFF2-40B4-BE49-F238E27FC236}">
                <a16:creationId xmlns:a16="http://schemas.microsoft.com/office/drawing/2014/main" id="{106BB84B-0AF4-4A6B-9683-AF29BBDA45D3}"/>
              </a:ext>
            </a:extLst>
          </p:cNvPr>
          <p:cNvSpPr>
            <a:spLocks noGrp="1"/>
          </p:cNvSpPr>
          <p:nvPr>
            <p:ph type="title"/>
          </p:nvPr>
        </p:nvSpPr>
        <p:spPr/>
        <p:txBody>
          <a:bodyPr/>
          <a:lstStyle>
            <a:lvl1pPr>
              <a:defRPr>
                <a:solidFill>
                  <a:schemeClr val="bg2"/>
                </a:solidFill>
              </a:defRPr>
            </a:lvl1pPr>
          </a:lstStyle>
          <a:p>
            <a:r>
              <a:rPr lang="en-US"/>
              <a:t>Click to edit Master title style</a:t>
            </a:r>
          </a:p>
        </p:txBody>
      </p:sp>
      <p:sp>
        <p:nvSpPr>
          <p:cNvPr id="29" name="Text Placeholder 2">
            <a:extLst>
              <a:ext uri="{FF2B5EF4-FFF2-40B4-BE49-F238E27FC236}">
                <a16:creationId xmlns:a16="http://schemas.microsoft.com/office/drawing/2014/main" id="{4283118F-B3CA-43FB-9BEB-D895895D8F42}"/>
              </a:ext>
            </a:extLst>
          </p:cNvPr>
          <p:cNvSpPr>
            <a:spLocks noGrp="1"/>
          </p:cNvSpPr>
          <p:nvPr>
            <p:ph type="body" idx="13"/>
          </p:nvPr>
        </p:nvSpPr>
        <p:spPr>
          <a:xfrm>
            <a:off x="2916198" y="1825547"/>
            <a:ext cx="1908174" cy="646428"/>
          </a:xfrm>
          <a:prstGeom prst="rect">
            <a:avLst/>
          </a:prstGeom>
        </p:spPr>
        <p:txBody>
          <a:bodyPr anchor="b">
            <a:noAutofit/>
          </a:bodyPr>
          <a:lstStyle>
            <a:lvl1pPr marL="0" indent="0" algn="ctr">
              <a:lnSpc>
                <a:spcPct val="110000"/>
              </a:lnSpc>
              <a:spcBef>
                <a:spcPts val="0"/>
              </a:spcBef>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Content Placeholder 3">
            <a:extLst>
              <a:ext uri="{FF2B5EF4-FFF2-40B4-BE49-F238E27FC236}">
                <a16:creationId xmlns:a16="http://schemas.microsoft.com/office/drawing/2014/main" id="{E6D4BBC8-F4BA-4988-BCF2-CA9EF0721C85}"/>
              </a:ext>
            </a:extLst>
          </p:cNvPr>
          <p:cNvSpPr>
            <a:spLocks noGrp="1"/>
          </p:cNvSpPr>
          <p:nvPr>
            <p:ph sz="half" idx="14"/>
          </p:nvPr>
        </p:nvSpPr>
        <p:spPr>
          <a:xfrm>
            <a:off x="2916198" y="2671294"/>
            <a:ext cx="1908174" cy="3327653"/>
          </a:xfrm>
          <a:prstGeom prst="rect">
            <a:avLst/>
          </a:prstGeom>
        </p:spPr>
        <p:txBody>
          <a:bodyPr/>
          <a:lstStyle>
            <a:lvl1pPr marL="103188" indent="-103188">
              <a:spcBef>
                <a:spcPts val="800"/>
              </a:spcBef>
              <a:defRPr sz="1200">
                <a:solidFill>
                  <a:schemeClr val="bg1"/>
                </a:solidFill>
              </a:defRPr>
            </a:lvl1pPr>
            <a:lvl2pPr marL="200025" indent="-95250">
              <a:spcBef>
                <a:spcPts val="600"/>
              </a:spcBef>
              <a:defRPr sz="1200">
                <a:solidFill>
                  <a:schemeClr val="bg1"/>
                </a:solidFill>
              </a:defRPr>
            </a:lvl2pPr>
            <a:lvl3pPr>
              <a:defRPr sz="900"/>
            </a:lvl3pPr>
            <a:lvl4pPr>
              <a:defRPr sz="700"/>
            </a:lvl4pPr>
            <a:lvl5pPr>
              <a:defRPr sz="700"/>
            </a:lvl5pPr>
          </a:lstStyle>
          <a:p>
            <a:pPr lvl="0"/>
            <a:r>
              <a:rPr lang="en-US"/>
              <a:t>Click to edit Master text styles</a:t>
            </a:r>
          </a:p>
          <a:p>
            <a:pPr lvl="1"/>
            <a:r>
              <a:rPr lang="en-US"/>
              <a:t>Second level</a:t>
            </a:r>
          </a:p>
        </p:txBody>
      </p:sp>
      <p:sp>
        <p:nvSpPr>
          <p:cNvPr id="31" name="Text Placeholder 2">
            <a:extLst>
              <a:ext uri="{FF2B5EF4-FFF2-40B4-BE49-F238E27FC236}">
                <a16:creationId xmlns:a16="http://schemas.microsoft.com/office/drawing/2014/main" id="{670C0570-2B75-434B-90E8-690549319BAA}"/>
              </a:ext>
            </a:extLst>
          </p:cNvPr>
          <p:cNvSpPr>
            <a:spLocks noGrp="1"/>
          </p:cNvSpPr>
          <p:nvPr>
            <p:ph type="body" idx="15"/>
          </p:nvPr>
        </p:nvSpPr>
        <p:spPr>
          <a:xfrm>
            <a:off x="5165698" y="1825547"/>
            <a:ext cx="1908174" cy="646428"/>
          </a:xfrm>
          <a:prstGeom prst="rect">
            <a:avLst/>
          </a:prstGeom>
        </p:spPr>
        <p:txBody>
          <a:bodyPr anchor="b">
            <a:noAutofit/>
          </a:bodyPr>
          <a:lstStyle>
            <a:lvl1pPr marL="0" indent="0" algn="ctr">
              <a:lnSpc>
                <a:spcPct val="110000"/>
              </a:lnSpc>
              <a:spcBef>
                <a:spcPts val="0"/>
              </a:spcBef>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2" name="Content Placeholder 3">
            <a:extLst>
              <a:ext uri="{FF2B5EF4-FFF2-40B4-BE49-F238E27FC236}">
                <a16:creationId xmlns:a16="http://schemas.microsoft.com/office/drawing/2014/main" id="{09E8CBB1-344E-4FC4-B8D0-63837ED0CD42}"/>
              </a:ext>
            </a:extLst>
          </p:cNvPr>
          <p:cNvSpPr>
            <a:spLocks noGrp="1"/>
          </p:cNvSpPr>
          <p:nvPr>
            <p:ph sz="half" idx="16"/>
          </p:nvPr>
        </p:nvSpPr>
        <p:spPr>
          <a:xfrm>
            <a:off x="5165698" y="2671294"/>
            <a:ext cx="1908174" cy="3327653"/>
          </a:xfrm>
          <a:prstGeom prst="rect">
            <a:avLst/>
          </a:prstGeom>
        </p:spPr>
        <p:txBody>
          <a:bodyPr/>
          <a:lstStyle>
            <a:lvl1pPr marL="103188" indent="-103188">
              <a:spcBef>
                <a:spcPts val="800"/>
              </a:spcBef>
              <a:defRPr sz="1200">
                <a:solidFill>
                  <a:schemeClr val="bg1"/>
                </a:solidFill>
              </a:defRPr>
            </a:lvl1pPr>
            <a:lvl2pPr marL="200025" indent="-95250">
              <a:spcBef>
                <a:spcPts val="600"/>
              </a:spcBef>
              <a:defRPr sz="1200">
                <a:solidFill>
                  <a:schemeClr val="bg1"/>
                </a:solidFill>
              </a:defRPr>
            </a:lvl2pPr>
            <a:lvl3pPr>
              <a:defRPr sz="900"/>
            </a:lvl3pPr>
            <a:lvl4pPr>
              <a:defRPr sz="700"/>
            </a:lvl4pPr>
            <a:lvl5pPr>
              <a:defRPr sz="700"/>
            </a:lvl5pPr>
          </a:lstStyle>
          <a:p>
            <a:pPr lvl="0"/>
            <a:r>
              <a:rPr lang="en-US"/>
              <a:t>Click to edit Master text styles</a:t>
            </a:r>
          </a:p>
          <a:p>
            <a:pPr lvl="1"/>
            <a:r>
              <a:rPr lang="en-US"/>
              <a:t>Second level</a:t>
            </a:r>
          </a:p>
        </p:txBody>
      </p:sp>
      <p:sp>
        <p:nvSpPr>
          <p:cNvPr id="33" name="Text Placeholder 2">
            <a:extLst>
              <a:ext uri="{FF2B5EF4-FFF2-40B4-BE49-F238E27FC236}">
                <a16:creationId xmlns:a16="http://schemas.microsoft.com/office/drawing/2014/main" id="{F088621B-F6A9-476F-AD14-C64823BE02EB}"/>
              </a:ext>
            </a:extLst>
          </p:cNvPr>
          <p:cNvSpPr>
            <a:spLocks noGrp="1"/>
          </p:cNvSpPr>
          <p:nvPr>
            <p:ph type="body" idx="17"/>
          </p:nvPr>
        </p:nvSpPr>
        <p:spPr>
          <a:xfrm>
            <a:off x="7462771" y="1825547"/>
            <a:ext cx="1908174" cy="646428"/>
          </a:xfrm>
          <a:prstGeom prst="rect">
            <a:avLst/>
          </a:prstGeom>
        </p:spPr>
        <p:txBody>
          <a:bodyPr anchor="b">
            <a:noAutofit/>
          </a:bodyPr>
          <a:lstStyle>
            <a:lvl1pPr marL="0" indent="0" algn="ctr">
              <a:lnSpc>
                <a:spcPct val="110000"/>
              </a:lnSpc>
              <a:spcBef>
                <a:spcPts val="0"/>
              </a:spcBef>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4" name="Content Placeholder 3">
            <a:extLst>
              <a:ext uri="{FF2B5EF4-FFF2-40B4-BE49-F238E27FC236}">
                <a16:creationId xmlns:a16="http://schemas.microsoft.com/office/drawing/2014/main" id="{B39C5CE6-EFDF-4DC3-BB8B-2D6855B746EB}"/>
              </a:ext>
            </a:extLst>
          </p:cNvPr>
          <p:cNvSpPr>
            <a:spLocks noGrp="1"/>
          </p:cNvSpPr>
          <p:nvPr>
            <p:ph sz="half" idx="18"/>
          </p:nvPr>
        </p:nvSpPr>
        <p:spPr>
          <a:xfrm>
            <a:off x="7462771" y="2671294"/>
            <a:ext cx="1908174" cy="3327653"/>
          </a:xfrm>
          <a:prstGeom prst="rect">
            <a:avLst/>
          </a:prstGeom>
        </p:spPr>
        <p:txBody>
          <a:bodyPr/>
          <a:lstStyle>
            <a:lvl1pPr marL="103188" indent="-103188">
              <a:spcBef>
                <a:spcPts val="800"/>
              </a:spcBef>
              <a:defRPr sz="1200">
                <a:solidFill>
                  <a:schemeClr val="bg1"/>
                </a:solidFill>
              </a:defRPr>
            </a:lvl1pPr>
            <a:lvl2pPr marL="200025" indent="-95250">
              <a:spcBef>
                <a:spcPts val="600"/>
              </a:spcBef>
              <a:defRPr sz="1200">
                <a:solidFill>
                  <a:schemeClr val="bg1"/>
                </a:solidFill>
              </a:defRPr>
            </a:lvl2pPr>
            <a:lvl3pPr>
              <a:defRPr sz="900"/>
            </a:lvl3pPr>
            <a:lvl4pPr>
              <a:defRPr sz="700"/>
            </a:lvl4pPr>
            <a:lvl5pPr>
              <a:defRPr sz="700"/>
            </a:lvl5pPr>
          </a:lstStyle>
          <a:p>
            <a:pPr lvl="0"/>
            <a:r>
              <a:rPr lang="en-US"/>
              <a:t>Click to edit Master text styles</a:t>
            </a:r>
          </a:p>
          <a:p>
            <a:pPr lvl="1"/>
            <a:r>
              <a:rPr lang="en-US"/>
              <a:t>Second level</a:t>
            </a:r>
          </a:p>
        </p:txBody>
      </p:sp>
      <p:sp>
        <p:nvSpPr>
          <p:cNvPr id="35" name="Text Placeholder 2">
            <a:extLst>
              <a:ext uri="{FF2B5EF4-FFF2-40B4-BE49-F238E27FC236}">
                <a16:creationId xmlns:a16="http://schemas.microsoft.com/office/drawing/2014/main" id="{CDC2870F-5AE5-4C75-B81C-A6C4F482FB89}"/>
              </a:ext>
            </a:extLst>
          </p:cNvPr>
          <p:cNvSpPr>
            <a:spLocks noGrp="1"/>
          </p:cNvSpPr>
          <p:nvPr>
            <p:ph type="body" idx="19"/>
          </p:nvPr>
        </p:nvSpPr>
        <p:spPr>
          <a:xfrm>
            <a:off x="9714987" y="1825547"/>
            <a:ext cx="1908174" cy="646428"/>
          </a:xfrm>
          <a:prstGeom prst="rect">
            <a:avLst/>
          </a:prstGeom>
        </p:spPr>
        <p:txBody>
          <a:bodyPr anchor="b">
            <a:noAutofit/>
          </a:bodyPr>
          <a:lstStyle>
            <a:lvl1pPr marL="0" indent="0" algn="ctr">
              <a:lnSpc>
                <a:spcPct val="110000"/>
              </a:lnSpc>
              <a:spcBef>
                <a:spcPts val="0"/>
              </a:spcBef>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6" name="Content Placeholder 3">
            <a:extLst>
              <a:ext uri="{FF2B5EF4-FFF2-40B4-BE49-F238E27FC236}">
                <a16:creationId xmlns:a16="http://schemas.microsoft.com/office/drawing/2014/main" id="{EDCC3C75-756C-4950-A73C-529DC9E3FA84}"/>
              </a:ext>
            </a:extLst>
          </p:cNvPr>
          <p:cNvSpPr>
            <a:spLocks noGrp="1"/>
          </p:cNvSpPr>
          <p:nvPr>
            <p:ph sz="half" idx="20"/>
          </p:nvPr>
        </p:nvSpPr>
        <p:spPr>
          <a:xfrm>
            <a:off x="9714987" y="2671294"/>
            <a:ext cx="1908174" cy="3327653"/>
          </a:xfrm>
          <a:prstGeom prst="rect">
            <a:avLst/>
          </a:prstGeom>
        </p:spPr>
        <p:txBody>
          <a:bodyPr/>
          <a:lstStyle>
            <a:lvl1pPr marL="103188" indent="-103188">
              <a:spcBef>
                <a:spcPts val="800"/>
              </a:spcBef>
              <a:defRPr sz="1200">
                <a:solidFill>
                  <a:schemeClr val="bg1"/>
                </a:solidFill>
              </a:defRPr>
            </a:lvl1pPr>
            <a:lvl2pPr marL="200025" indent="-95250">
              <a:spcBef>
                <a:spcPts val="600"/>
              </a:spcBef>
              <a:defRPr sz="1200">
                <a:solidFill>
                  <a:schemeClr val="bg1"/>
                </a:solidFill>
              </a:defRPr>
            </a:lvl2pPr>
            <a:lvl3pPr>
              <a:defRPr sz="900"/>
            </a:lvl3pPr>
            <a:lvl4pPr>
              <a:defRPr sz="700"/>
            </a:lvl4pPr>
            <a:lvl5pPr>
              <a:defRPr sz="700"/>
            </a:lvl5pPr>
          </a:lstStyle>
          <a:p>
            <a:pPr lvl="0"/>
            <a:r>
              <a:rPr lang="en-US"/>
              <a:t>Click to edit Master text styles</a:t>
            </a:r>
          </a:p>
          <a:p>
            <a:pPr lvl="1"/>
            <a:r>
              <a:rPr lang="en-US"/>
              <a:t>Second level</a:t>
            </a:r>
          </a:p>
        </p:txBody>
      </p:sp>
      <p:pic>
        <p:nvPicPr>
          <p:cNvPr id="13" name="Picture 12">
            <a:extLst>
              <a:ext uri="{FF2B5EF4-FFF2-40B4-BE49-F238E27FC236}">
                <a16:creationId xmlns:a16="http://schemas.microsoft.com/office/drawing/2014/main" id="{91763D50-DDE7-0B4C-8387-128E2197D12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626472" y="6410325"/>
            <a:ext cx="426685" cy="314324"/>
          </a:xfrm>
          <a:prstGeom prst="rect">
            <a:avLst/>
          </a:prstGeom>
        </p:spPr>
      </p:pic>
    </p:spTree>
    <p:extLst>
      <p:ext uri="{BB962C8B-B14F-4D97-AF65-F5344CB8AC3E}">
        <p14:creationId xmlns:p14="http://schemas.microsoft.com/office/powerpoint/2010/main" val="172216022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3 Devices Image Inse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3E08C-E322-4C36-8171-E07DFC66C598}"/>
              </a:ext>
            </a:extLst>
          </p:cNvPr>
          <p:cNvSpPr>
            <a:spLocks noGrp="1"/>
          </p:cNvSpPr>
          <p:nvPr>
            <p:ph type="title"/>
          </p:nvPr>
        </p:nvSpPr>
        <p:spPr bwMode="gray"/>
        <p:txBody>
          <a:bodyPr/>
          <a:lstStyle>
            <a:lvl1pPr>
              <a:defRPr>
                <a:solidFill>
                  <a:schemeClr val="tx1"/>
                </a:solidFill>
              </a:defRPr>
            </a:lvl1pPr>
          </a:lstStyle>
          <a:p>
            <a:r>
              <a:rPr lang="en-US"/>
              <a:t>Click to edit Master title style</a:t>
            </a:r>
          </a:p>
        </p:txBody>
      </p:sp>
      <p:sp>
        <p:nvSpPr>
          <p:cNvPr id="22" name="TextBox 21">
            <a:extLst>
              <a:ext uri="{FF2B5EF4-FFF2-40B4-BE49-F238E27FC236}">
                <a16:creationId xmlns:a16="http://schemas.microsoft.com/office/drawing/2014/main" id="{0B5022A9-B636-4439-9168-455AE10B1681}"/>
              </a:ext>
            </a:extLst>
          </p:cNvPr>
          <p:cNvSpPr txBox="1"/>
          <p:nvPr userDrawn="1"/>
        </p:nvSpPr>
        <p:spPr>
          <a:xfrm>
            <a:off x="0" y="6946900"/>
            <a:ext cx="6096000" cy="244475"/>
          </a:xfrm>
          <a:prstGeom prst="rect">
            <a:avLst/>
          </a:prstGeom>
          <a:solidFill>
            <a:srgbClr val="FFFFFF"/>
          </a:solidFill>
          <a:ln>
            <a:solidFill>
              <a:schemeClr val="bg2">
                <a:lumMod val="50000"/>
              </a:schemeClr>
            </a:solidFill>
            <a:prstDash val="dash"/>
          </a:ln>
        </p:spPr>
        <p:txBody>
          <a:bodyPr wrap="square" lIns="0" tIns="0" rIns="0" bIns="0" rtlCol="0" anchor="ctr">
            <a:noAutofit/>
          </a:bodyPr>
          <a:lstStyle/>
          <a:p>
            <a:pPr algn="ctr"/>
            <a:r>
              <a:rPr lang="en-US" sz="1050">
                <a:solidFill>
                  <a:schemeClr val="bg2">
                    <a:lumMod val="50000"/>
                  </a:schemeClr>
                </a:solidFill>
              </a:rPr>
              <a:t>There are 3 image placeholders that will crop images to the device. Click to insert images.</a:t>
            </a:r>
          </a:p>
        </p:txBody>
      </p:sp>
    </p:spTree>
    <p:extLst>
      <p:ext uri="{BB962C8B-B14F-4D97-AF65-F5344CB8AC3E}">
        <p14:creationId xmlns:p14="http://schemas.microsoft.com/office/powerpoint/2010/main" val="364835280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Laptop Image Inser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F4A8552-A100-614F-A832-EBB59D0243E4}"/>
              </a:ext>
            </a:extLst>
          </p:cNvPr>
          <p:cNvSpPr/>
          <p:nvPr userDrawn="1"/>
        </p:nvSpPr>
        <p:spPr>
          <a:xfrm>
            <a:off x="0" y="0"/>
            <a:ext cx="12192000" cy="47434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3EA290DB-A9E7-402D-8384-023CE6F52E6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377887" y="1653910"/>
            <a:ext cx="7294015" cy="4070615"/>
          </a:xfrm>
          <a:prstGeom prst="rect">
            <a:avLst/>
          </a:prstGeom>
          <a:effectLst/>
        </p:spPr>
      </p:pic>
      <p:sp>
        <p:nvSpPr>
          <p:cNvPr id="2" name="Title 1">
            <a:extLst>
              <a:ext uri="{FF2B5EF4-FFF2-40B4-BE49-F238E27FC236}">
                <a16:creationId xmlns:a16="http://schemas.microsoft.com/office/drawing/2014/main" id="{6373E08C-E322-4C36-8171-E07DFC66C598}"/>
              </a:ext>
            </a:extLst>
          </p:cNvPr>
          <p:cNvSpPr>
            <a:spLocks noGrp="1"/>
          </p:cNvSpPr>
          <p:nvPr>
            <p:ph type="title"/>
          </p:nvPr>
        </p:nvSpPr>
        <p:spPr bwMode="gray"/>
        <p:txBody>
          <a:bodyPr/>
          <a:lstStyle>
            <a:lvl1pPr>
              <a:defRPr>
                <a:solidFill>
                  <a:schemeClr val="tx1"/>
                </a:solidFill>
              </a:defRPr>
            </a:lvl1pPr>
          </a:lstStyle>
          <a:p>
            <a:r>
              <a:rPr lang="en-US"/>
              <a:t>Click to edit Master title style</a:t>
            </a:r>
          </a:p>
        </p:txBody>
      </p:sp>
      <p:sp>
        <p:nvSpPr>
          <p:cNvPr id="18" name="Picture Placeholder 6">
            <a:extLst>
              <a:ext uri="{FF2B5EF4-FFF2-40B4-BE49-F238E27FC236}">
                <a16:creationId xmlns:a16="http://schemas.microsoft.com/office/drawing/2014/main" id="{E7AC010D-FF8B-4C84-AC52-39551DFD8367}"/>
              </a:ext>
            </a:extLst>
          </p:cNvPr>
          <p:cNvSpPr>
            <a:spLocks noGrp="1"/>
          </p:cNvSpPr>
          <p:nvPr>
            <p:ph type="pic" sz="quarter" idx="15" hasCustomPrompt="1"/>
          </p:nvPr>
        </p:nvSpPr>
        <p:spPr>
          <a:xfrm>
            <a:off x="3510476" y="2021478"/>
            <a:ext cx="5071658" cy="3278104"/>
          </a:xfrm>
          <a:prstGeom prst="rect">
            <a:avLst/>
          </a:prstGeom>
          <a:solidFill>
            <a:schemeClr val="accent3"/>
          </a:solidFill>
        </p:spPr>
        <p:txBody>
          <a:bodyPr/>
          <a:lstStyle>
            <a:lvl1pPr marL="0" indent="0">
              <a:buNone/>
              <a:defRPr sz="1400"/>
            </a:lvl1pPr>
          </a:lstStyle>
          <a:p>
            <a:r>
              <a:rPr lang="en-US"/>
              <a:t>Insert image</a:t>
            </a:r>
          </a:p>
        </p:txBody>
      </p:sp>
      <p:sp>
        <p:nvSpPr>
          <p:cNvPr id="22" name="TextBox 21">
            <a:extLst>
              <a:ext uri="{FF2B5EF4-FFF2-40B4-BE49-F238E27FC236}">
                <a16:creationId xmlns:a16="http://schemas.microsoft.com/office/drawing/2014/main" id="{0B5022A9-B636-4439-9168-455AE10B1681}"/>
              </a:ext>
            </a:extLst>
          </p:cNvPr>
          <p:cNvSpPr txBox="1"/>
          <p:nvPr userDrawn="1"/>
        </p:nvSpPr>
        <p:spPr>
          <a:xfrm>
            <a:off x="0" y="6946900"/>
            <a:ext cx="6096000" cy="244475"/>
          </a:xfrm>
          <a:prstGeom prst="rect">
            <a:avLst/>
          </a:prstGeom>
          <a:solidFill>
            <a:srgbClr val="FFFFFF"/>
          </a:solidFill>
          <a:ln>
            <a:solidFill>
              <a:schemeClr val="bg2">
                <a:lumMod val="50000"/>
              </a:schemeClr>
            </a:solidFill>
            <a:prstDash val="dash"/>
          </a:ln>
        </p:spPr>
        <p:txBody>
          <a:bodyPr wrap="square" lIns="0" tIns="0" rIns="0" bIns="0" rtlCol="0" anchor="ctr">
            <a:noAutofit/>
          </a:bodyPr>
          <a:lstStyle/>
          <a:p>
            <a:pPr algn="ctr"/>
            <a:r>
              <a:rPr lang="en-US" sz="1050">
                <a:solidFill>
                  <a:schemeClr val="bg2">
                    <a:lumMod val="50000"/>
                  </a:schemeClr>
                </a:solidFill>
              </a:rPr>
              <a:t>There are 3 image placeholders that will crop images to the device. Click to insert images.</a:t>
            </a:r>
          </a:p>
        </p:txBody>
      </p:sp>
    </p:spTree>
    <p:extLst>
      <p:ext uri="{BB962C8B-B14F-4D97-AF65-F5344CB8AC3E}">
        <p14:creationId xmlns:p14="http://schemas.microsoft.com/office/powerpoint/2010/main" val="17736926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lue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A0DC8-C25C-452E-8430-0E346EADC5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F2379C-C7A5-4621-9BDF-4964EC22C4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25426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flip="none" rotWithShape="1">
          <a:gsLst>
            <a:gs pos="60000">
              <a:srgbClr val="055D9A"/>
            </a:gs>
            <a:gs pos="0">
              <a:srgbClr val="0968B1"/>
            </a:gs>
            <a:gs pos="100000">
              <a:schemeClr val="bg2"/>
            </a:gs>
          </a:gsLst>
          <a:lin ang="2700000" scaled="1"/>
          <a:tileRect/>
        </a:gra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EA6F700-6741-442F-9CAE-5974B50915FB}"/>
              </a:ext>
            </a:extLst>
          </p:cNvPr>
          <p:cNvPicPr>
            <a:picLocks noChangeAspect="1"/>
          </p:cNvPicPr>
          <p:nvPr userDrawn="1"/>
        </p:nvPicPr>
        <p:blipFill rotWithShape="1">
          <a:blip r:embed="rId2">
            <a:alphaModFix amt="9000"/>
            <a:extLst>
              <a:ext uri="{28A0092B-C50C-407E-A947-70E740481C1C}">
                <a14:useLocalDpi xmlns:a14="http://schemas.microsoft.com/office/drawing/2010/main" val="0"/>
              </a:ext>
            </a:extLst>
          </a:blip>
          <a:srcRect r="37603"/>
          <a:stretch/>
        </p:blipFill>
        <p:spPr>
          <a:xfrm>
            <a:off x="6455864" y="42932"/>
            <a:ext cx="5736136" cy="6772136"/>
          </a:xfrm>
          <a:prstGeom prst="rect">
            <a:avLst/>
          </a:prstGeom>
        </p:spPr>
      </p:pic>
      <p:sp>
        <p:nvSpPr>
          <p:cNvPr id="2" name="Title 1">
            <a:extLst>
              <a:ext uri="{FF2B5EF4-FFF2-40B4-BE49-F238E27FC236}">
                <a16:creationId xmlns:a16="http://schemas.microsoft.com/office/drawing/2014/main" id="{A2BA5AB6-FA47-4FB4-A6EF-922B50FE2B2F}"/>
              </a:ext>
            </a:extLst>
          </p:cNvPr>
          <p:cNvSpPr>
            <a:spLocks noGrp="1"/>
          </p:cNvSpPr>
          <p:nvPr>
            <p:ph type="ctrTitle"/>
          </p:nvPr>
        </p:nvSpPr>
        <p:spPr>
          <a:xfrm>
            <a:off x="536180" y="2802766"/>
            <a:ext cx="10817619" cy="847725"/>
          </a:xfrm>
        </p:spPr>
        <p:txBody>
          <a:bodyPr anchor="b">
            <a:noAutofit/>
          </a:bodyPr>
          <a:lstStyle>
            <a:lvl1pPr algn="l">
              <a:defRPr sz="7200"/>
            </a:lvl1pPr>
          </a:lstStyle>
          <a:p>
            <a:r>
              <a:rPr lang="en-US" dirty="0"/>
              <a:t>Click to edit Master</a:t>
            </a:r>
          </a:p>
        </p:txBody>
      </p:sp>
      <p:sp>
        <p:nvSpPr>
          <p:cNvPr id="3" name="Subtitle 2">
            <a:extLst>
              <a:ext uri="{FF2B5EF4-FFF2-40B4-BE49-F238E27FC236}">
                <a16:creationId xmlns:a16="http://schemas.microsoft.com/office/drawing/2014/main" id="{04684B09-9A7D-40CD-A7A8-EF4F78099AB7}"/>
              </a:ext>
            </a:extLst>
          </p:cNvPr>
          <p:cNvSpPr>
            <a:spLocks noGrp="1"/>
          </p:cNvSpPr>
          <p:nvPr>
            <p:ph type="subTitle" idx="1"/>
          </p:nvPr>
        </p:nvSpPr>
        <p:spPr>
          <a:xfrm>
            <a:off x="838199" y="3526666"/>
            <a:ext cx="10515599" cy="511934"/>
          </a:xfrm>
        </p:spPr>
        <p:txBody>
          <a:bodyPr>
            <a:noAutofit/>
          </a:bodyPr>
          <a:lstStyle>
            <a:lvl1pPr marL="0" indent="0" algn="l">
              <a:buNone/>
              <a:defRPr sz="28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0" name="Picture 9">
            <a:extLst>
              <a:ext uri="{FF2B5EF4-FFF2-40B4-BE49-F238E27FC236}">
                <a16:creationId xmlns:a16="http://schemas.microsoft.com/office/drawing/2014/main" id="{E15D56EB-9F7F-47D2-95EF-66558788279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7612" y="6410325"/>
            <a:ext cx="1813413" cy="314325"/>
          </a:xfrm>
          <a:prstGeom prst="rect">
            <a:avLst/>
          </a:prstGeom>
        </p:spPr>
      </p:pic>
    </p:spTree>
    <p:extLst>
      <p:ext uri="{BB962C8B-B14F-4D97-AF65-F5344CB8AC3E}">
        <p14:creationId xmlns:p14="http://schemas.microsoft.com/office/powerpoint/2010/main" val="53252897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2 Devices Image Inse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3E08C-E322-4C36-8171-E07DFC66C598}"/>
              </a:ext>
            </a:extLst>
          </p:cNvPr>
          <p:cNvSpPr>
            <a:spLocks noGrp="1"/>
          </p:cNvSpPr>
          <p:nvPr>
            <p:ph type="title"/>
          </p:nvPr>
        </p:nvSpPr>
        <p:spPr bwMode="gray">
          <a:xfrm>
            <a:off x="394386" y="365125"/>
            <a:ext cx="5074085" cy="1325563"/>
          </a:xfrm>
        </p:spPr>
        <p:txBody>
          <a:bodyPr/>
          <a:lstStyle>
            <a:lvl1pPr algn="l">
              <a:defRPr>
                <a:solidFill>
                  <a:schemeClr val="tx1"/>
                </a:solidFill>
              </a:defRPr>
            </a:lvl1pPr>
          </a:lstStyle>
          <a:p>
            <a:r>
              <a:rPr lang="en-US"/>
              <a:t>Click to edit Master title style</a:t>
            </a:r>
          </a:p>
        </p:txBody>
      </p:sp>
      <p:sp>
        <p:nvSpPr>
          <p:cNvPr id="22" name="TextBox 21">
            <a:extLst>
              <a:ext uri="{FF2B5EF4-FFF2-40B4-BE49-F238E27FC236}">
                <a16:creationId xmlns:a16="http://schemas.microsoft.com/office/drawing/2014/main" id="{0B5022A9-B636-4439-9168-455AE10B1681}"/>
              </a:ext>
            </a:extLst>
          </p:cNvPr>
          <p:cNvSpPr txBox="1"/>
          <p:nvPr userDrawn="1"/>
        </p:nvSpPr>
        <p:spPr>
          <a:xfrm>
            <a:off x="0" y="6946900"/>
            <a:ext cx="6096000" cy="244475"/>
          </a:xfrm>
          <a:prstGeom prst="rect">
            <a:avLst/>
          </a:prstGeom>
          <a:solidFill>
            <a:srgbClr val="FFFFFF"/>
          </a:solidFill>
          <a:ln>
            <a:solidFill>
              <a:schemeClr val="bg2">
                <a:lumMod val="50000"/>
              </a:schemeClr>
            </a:solidFill>
            <a:prstDash val="dash"/>
          </a:ln>
        </p:spPr>
        <p:txBody>
          <a:bodyPr wrap="square" lIns="0" tIns="0" rIns="0" bIns="0" rtlCol="0" anchor="ctr">
            <a:noAutofit/>
          </a:bodyPr>
          <a:lstStyle/>
          <a:p>
            <a:pPr algn="ctr"/>
            <a:r>
              <a:rPr lang="en-US" sz="1050">
                <a:solidFill>
                  <a:schemeClr val="bg2">
                    <a:lumMod val="50000"/>
                  </a:schemeClr>
                </a:solidFill>
              </a:rPr>
              <a:t>There are 3 image placeholders that will crop images to the device. Click to insert images.</a:t>
            </a:r>
          </a:p>
        </p:txBody>
      </p:sp>
      <p:sp>
        <p:nvSpPr>
          <p:cNvPr id="13" name="Oval 12">
            <a:extLst>
              <a:ext uri="{FF2B5EF4-FFF2-40B4-BE49-F238E27FC236}">
                <a16:creationId xmlns:a16="http://schemas.microsoft.com/office/drawing/2014/main" id="{6015FA3D-DC47-344B-874E-E411E6A9B1B3}"/>
              </a:ext>
            </a:extLst>
          </p:cNvPr>
          <p:cNvSpPr/>
          <p:nvPr userDrawn="1"/>
        </p:nvSpPr>
        <p:spPr>
          <a:xfrm>
            <a:off x="5233363" y="441619"/>
            <a:ext cx="6140270" cy="614027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0906E6E9-E126-2F41-B60B-23956E79C81E}"/>
              </a:ext>
            </a:extLst>
          </p:cNvPr>
          <p:cNvSpPr/>
          <p:nvPr userDrawn="1"/>
        </p:nvSpPr>
        <p:spPr>
          <a:xfrm>
            <a:off x="5101840" y="316359"/>
            <a:ext cx="6140270" cy="614027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2">
            <a:extLst>
              <a:ext uri="{FF2B5EF4-FFF2-40B4-BE49-F238E27FC236}">
                <a16:creationId xmlns:a16="http://schemas.microsoft.com/office/drawing/2014/main" id="{5A78064A-3571-8B4E-A850-E1AFE5F1DC90}"/>
              </a:ext>
            </a:extLst>
          </p:cNvPr>
          <p:cNvSpPr>
            <a:spLocks noGrp="1"/>
          </p:cNvSpPr>
          <p:nvPr>
            <p:ph type="body" idx="1"/>
          </p:nvPr>
        </p:nvSpPr>
        <p:spPr>
          <a:xfrm>
            <a:off x="582033" y="1801234"/>
            <a:ext cx="3328562" cy="646428"/>
          </a:xfrm>
          <a:prstGeom prst="rect">
            <a:avLst/>
          </a:prstGeom>
        </p:spPr>
        <p:txBody>
          <a:bodyPr anchor="b">
            <a:noAutofit/>
          </a:bodyPr>
          <a:lstStyle>
            <a:lvl1pPr marL="0" indent="0" algn="l">
              <a:lnSpc>
                <a:spcPct val="110000"/>
              </a:lnSpc>
              <a:spcBef>
                <a:spcPts val="0"/>
              </a:spcBef>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Content Placeholder 3">
            <a:extLst>
              <a:ext uri="{FF2B5EF4-FFF2-40B4-BE49-F238E27FC236}">
                <a16:creationId xmlns:a16="http://schemas.microsoft.com/office/drawing/2014/main" id="{C40C4DAA-AAC3-B74E-A334-842BE369D916}"/>
              </a:ext>
            </a:extLst>
          </p:cNvPr>
          <p:cNvSpPr>
            <a:spLocks noGrp="1"/>
          </p:cNvSpPr>
          <p:nvPr>
            <p:ph sz="half" idx="2"/>
          </p:nvPr>
        </p:nvSpPr>
        <p:spPr>
          <a:xfrm>
            <a:off x="582033" y="2661495"/>
            <a:ext cx="3328562" cy="3684588"/>
          </a:xfrm>
          <a:prstGeom prst="rect">
            <a:avLst/>
          </a:prstGeom>
        </p:spPr>
        <p:txBody>
          <a:bodyPr/>
          <a:lstStyle>
            <a:lvl1pPr marL="103188" indent="-103188" algn="l">
              <a:spcBef>
                <a:spcPts val="800"/>
              </a:spcBef>
              <a:defRPr sz="1200"/>
            </a:lvl1pPr>
            <a:lvl2pPr marL="212725" indent="-98425" algn="l">
              <a:spcBef>
                <a:spcPts val="600"/>
              </a:spcBef>
              <a:defRPr sz="1200"/>
            </a:lvl2pPr>
            <a:lvl3pPr>
              <a:defRPr sz="900"/>
            </a:lvl3pPr>
            <a:lvl4pPr>
              <a:defRPr sz="700"/>
            </a:lvl4pPr>
            <a:lvl5pPr>
              <a:defRPr sz="700"/>
            </a:lvl5pPr>
          </a:lstStyle>
          <a:p>
            <a:pPr lvl="0"/>
            <a:r>
              <a:rPr lang="en-US"/>
              <a:t>Click to edit Master text styles</a:t>
            </a:r>
          </a:p>
          <a:p>
            <a:pPr lvl="1"/>
            <a:r>
              <a:rPr lang="en-US"/>
              <a:t>Second level</a:t>
            </a:r>
          </a:p>
        </p:txBody>
      </p:sp>
      <p:pic>
        <p:nvPicPr>
          <p:cNvPr id="10" name="Picture 9">
            <a:extLst>
              <a:ext uri="{FF2B5EF4-FFF2-40B4-BE49-F238E27FC236}">
                <a16:creationId xmlns:a16="http://schemas.microsoft.com/office/drawing/2014/main" id="{C11B95B5-485E-AC41-B6BB-87F03CF2DB2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833884" y="1819870"/>
            <a:ext cx="6895045" cy="3847960"/>
          </a:xfrm>
          <a:prstGeom prst="rect">
            <a:avLst/>
          </a:prstGeom>
          <a:effectLst>
            <a:outerShdw blurRad="50800" dist="50800" dir="5400000" algn="ctr" rotWithShape="0">
              <a:srgbClr val="000000">
                <a:alpha val="9000"/>
              </a:srgbClr>
            </a:outerShdw>
            <a:reflection blurRad="12700" stA="0" endPos="45000" dir="5400000" sy="-100000" algn="bl" rotWithShape="0"/>
          </a:effectLst>
        </p:spPr>
      </p:pic>
      <p:sp>
        <p:nvSpPr>
          <p:cNvPr id="11" name="Picture Placeholder 6">
            <a:extLst>
              <a:ext uri="{FF2B5EF4-FFF2-40B4-BE49-F238E27FC236}">
                <a16:creationId xmlns:a16="http://schemas.microsoft.com/office/drawing/2014/main" id="{DFFE304E-65F2-AE46-9018-503920BBEFE4}"/>
              </a:ext>
            </a:extLst>
          </p:cNvPr>
          <p:cNvSpPr txBox="1">
            <a:spLocks/>
          </p:cNvSpPr>
          <p:nvPr userDrawn="1"/>
        </p:nvSpPr>
        <p:spPr>
          <a:xfrm>
            <a:off x="5883004" y="2139950"/>
            <a:ext cx="4794249" cy="3098800"/>
          </a:xfrm>
          <a:prstGeom prst="rect">
            <a:avLst/>
          </a:prstGeom>
          <a:solidFill>
            <a:schemeClr val="accent3"/>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1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Insert image</a:t>
            </a:r>
          </a:p>
        </p:txBody>
      </p:sp>
      <p:sp>
        <p:nvSpPr>
          <p:cNvPr id="12" name="Picture Placeholder 4">
            <a:extLst>
              <a:ext uri="{FF2B5EF4-FFF2-40B4-BE49-F238E27FC236}">
                <a16:creationId xmlns:a16="http://schemas.microsoft.com/office/drawing/2014/main" id="{14F9893B-D5C3-A148-9C4F-3BE54BFBDF87}"/>
              </a:ext>
            </a:extLst>
          </p:cNvPr>
          <p:cNvSpPr>
            <a:spLocks noGrp="1"/>
          </p:cNvSpPr>
          <p:nvPr>
            <p:ph type="pic" sz="quarter" idx="4294967295"/>
          </p:nvPr>
        </p:nvSpPr>
        <p:spPr>
          <a:xfrm>
            <a:off x="5883004" y="2139950"/>
            <a:ext cx="4794249" cy="3098800"/>
          </a:xfrm>
          <a:prstGeom prst="rect">
            <a:avLst/>
          </a:prstGeom>
        </p:spPr>
      </p:sp>
    </p:spTree>
    <p:extLst>
      <p:ext uri="{BB962C8B-B14F-4D97-AF65-F5344CB8AC3E}">
        <p14:creationId xmlns:p14="http://schemas.microsoft.com/office/powerpoint/2010/main" val="307463574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Title and Content on Gray Background">
    <p:bg>
      <p:bgPr>
        <a:solidFill>
          <a:schemeClr val="tx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67BA1F-2F43-477F-8A3E-CE7572FE58C5}"/>
              </a:ext>
            </a:extLst>
          </p:cNvPr>
          <p:cNvSpPr>
            <a:spLocks noGrp="1"/>
          </p:cNvSpPr>
          <p:nvPr>
            <p:ph idx="1"/>
          </p:nvPr>
        </p:nvSpPr>
        <p:spPr>
          <a:xfrm>
            <a:off x="814193" y="1690688"/>
            <a:ext cx="10563616" cy="4756151"/>
          </a:xfrm>
          <a:prstGeom prst="rect">
            <a:avLst/>
          </a:prstGeom>
        </p:spPr>
        <p:txBody>
          <a:bodyPr/>
          <a:lstStyle>
            <a:lvl1pPr>
              <a:defRPr sz="2000" b="1">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0">
            <a:extLst>
              <a:ext uri="{FF2B5EF4-FFF2-40B4-BE49-F238E27FC236}">
                <a16:creationId xmlns:a16="http://schemas.microsoft.com/office/drawing/2014/main" id="{DA5DECDE-D82B-4F45-B379-87DB76358A6F}"/>
              </a:ext>
            </a:extLst>
          </p:cNvPr>
          <p:cNvSpPr>
            <a:spLocks noGrp="1"/>
          </p:cNvSpPr>
          <p:nvPr>
            <p:ph type="title"/>
          </p:nvPr>
        </p:nvSpPr>
        <p:spPr>
          <a:xfrm>
            <a:off x="838200" y="365125"/>
            <a:ext cx="10515600" cy="1325563"/>
          </a:xfrm>
        </p:spPr>
        <p:txBody>
          <a:bodyPr/>
          <a:lstStyle>
            <a:lvl1pPr>
              <a:defRPr>
                <a:solidFill>
                  <a:schemeClr val="bg2"/>
                </a:solidFill>
              </a:defRPr>
            </a:lvl1pPr>
          </a:lstStyle>
          <a:p>
            <a:r>
              <a:rPr lang="en-US"/>
              <a:t>Click to edit Master title style</a:t>
            </a:r>
          </a:p>
        </p:txBody>
      </p:sp>
      <p:pic>
        <p:nvPicPr>
          <p:cNvPr id="6" name="Picture 5">
            <a:extLst>
              <a:ext uri="{FF2B5EF4-FFF2-40B4-BE49-F238E27FC236}">
                <a16:creationId xmlns:a16="http://schemas.microsoft.com/office/drawing/2014/main" id="{48797D38-B75E-044D-BA56-2AB17FA41BE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626472" y="6410325"/>
            <a:ext cx="426685" cy="314324"/>
          </a:xfrm>
          <a:prstGeom prst="rect">
            <a:avLst/>
          </a:prstGeom>
        </p:spPr>
      </p:pic>
    </p:spTree>
    <p:extLst>
      <p:ext uri="{BB962C8B-B14F-4D97-AF65-F5344CB8AC3E}">
        <p14:creationId xmlns:p14="http://schemas.microsoft.com/office/powerpoint/2010/main" val="51750337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EA6F700-6741-442F-9CAE-5974B50915FB}"/>
              </a:ext>
            </a:extLst>
          </p:cNvPr>
          <p:cNvPicPr>
            <a:picLocks noChangeAspect="1"/>
          </p:cNvPicPr>
          <p:nvPr/>
        </p:nvPicPr>
        <p:blipFill rotWithShape="1">
          <a:blip r:embed="rId2">
            <a:alphaModFix amt="9000"/>
            <a:extLst>
              <a:ext uri="{28A0092B-C50C-407E-A947-70E740481C1C}">
                <a14:useLocalDpi xmlns:a14="http://schemas.microsoft.com/office/drawing/2010/main" val="0"/>
              </a:ext>
            </a:extLst>
          </a:blip>
          <a:srcRect r="37603"/>
          <a:stretch/>
        </p:blipFill>
        <p:spPr>
          <a:xfrm>
            <a:off x="6455864" y="42932"/>
            <a:ext cx="5736136" cy="6772136"/>
          </a:xfrm>
          <a:prstGeom prst="rect">
            <a:avLst/>
          </a:prstGeom>
        </p:spPr>
      </p:pic>
      <p:sp>
        <p:nvSpPr>
          <p:cNvPr id="2" name="Title 1">
            <a:extLst>
              <a:ext uri="{FF2B5EF4-FFF2-40B4-BE49-F238E27FC236}">
                <a16:creationId xmlns:a16="http://schemas.microsoft.com/office/drawing/2014/main" id="{A2BA5AB6-FA47-4FB4-A6EF-922B50FE2B2F}"/>
              </a:ext>
            </a:extLst>
          </p:cNvPr>
          <p:cNvSpPr>
            <a:spLocks noGrp="1"/>
          </p:cNvSpPr>
          <p:nvPr>
            <p:ph type="ctrTitle"/>
          </p:nvPr>
        </p:nvSpPr>
        <p:spPr>
          <a:xfrm>
            <a:off x="536180" y="2802766"/>
            <a:ext cx="10817619" cy="847725"/>
          </a:xfrm>
        </p:spPr>
        <p:txBody>
          <a:bodyPr anchor="b">
            <a:noAutofit/>
          </a:bodyPr>
          <a:lstStyle>
            <a:lvl1pPr algn="l">
              <a:defRPr sz="7200"/>
            </a:lvl1pPr>
          </a:lstStyle>
          <a:p>
            <a:r>
              <a:rPr lang="en-US"/>
              <a:t>Click to edit Master title style</a:t>
            </a:r>
          </a:p>
        </p:txBody>
      </p:sp>
      <p:sp>
        <p:nvSpPr>
          <p:cNvPr id="3" name="Subtitle 2">
            <a:extLst>
              <a:ext uri="{FF2B5EF4-FFF2-40B4-BE49-F238E27FC236}">
                <a16:creationId xmlns:a16="http://schemas.microsoft.com/office/drawing/2014/main" id="{04684B09-9A7D-40CD-A7A8-EF4F78099AB7}"/>
              </a:ext>
            </a:extLst>
          </p:cNvPr>
          <p:cNvSpPr>
            <a:spLocks noGrp="1"/>
          </p:cNvSpPr>
          <p:nvPr>
            <p:ph type="subTitle" idx="1"/>
          </p:nvPr>
        </p:nvSpPr>
        <p:spPr>
          <a:xfrm>
            <a:off x="838199" y="3526666"/>
            <a:ext cx="10515599" cy="511934"/>
          </a:xfrm>
        </p:spPr>
        <p:txBody>
          <a:bodyPr>
            <a:noAutofit/>
          </a:bodyPr>
          <a:lstStyle>
            <a:lvl1pPr marL="0" indent="0" algn="l">
              <a:buNone/>
              <a:defRPr sz="28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Picture 9">
            <a:extLst>
              <a:ext uri="{FF2B5EF4-FFF2-40B4-BE49-F238E27FC236}">
                <a16:creationId xmlns:a16="http://schemas.microsoft.com/office/drawing/2014/main" id="{E15D56EB-9F7F-47D2-95EF-6655878827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97612" y="6410325"/>
            <a:ext cx="1813413" cy="314325"/>
          </a:xfrm>
          <a:prstGeom prst="rect">
            <a:avLst/>
          </a:prstGeom>
        </p:spPr>
      </p:pic>
    </p:spTree>
    <p:extLst>
      <p:ext uri="{BB962C8B-B14F-4D97-AF65-F5344CB8AC3E}">
        <p14:creationId xmlns:p14="http://schemas.microsoft.com/office/powerpoint/2010/main" val="288029002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Blue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A0DC8-C25C-452E-8430-0E346EADC5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F2379C-C7A5-4621-9BDF-4964EC22C4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310314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Blue 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37827-C7E2-425E-BD97-55F446C6AF4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8690166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ue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442365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p:cSld name="White Titl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CA777-BFF3-44FB-B6C1-80769716AFED}"/>
              </a:ext>
            </a:extLst>
          </p:cNvPr>
          <p:cNvSpPr>
            <a:spLocks noGrp="1"/>
          </p:cNvSpPr>
          <p:nvPr>
            <p:ph type="title"/>
          </p:nvPr>
        </p:nvSpPr>
        <p:spPr/>
        <p:txBody>
          <a:bodyPr/>
          <a:lstStyle>
            <a:lvl1pPr>
              <a:defRPr>
                <a:solidFill>
                  <a:schemeClr val="bg2"/>
                </a:solidFill>
              </a:defRPr>
            </a:lvl1pPr>
          </a:lstStyle>
          <a:p>
            <a:r>
              <a:rPr lang="en-US"/>
              <a:t>Click to edit Master title style</a:t>
            </a:r>
          </a:p>
        </p:txBody>
      </p:sp>
      <p:pic>
        <p:nvPicPr>
          <p:cNvPr id="3" name="Picture 2">
            <a:extLst>
              <a:ext uri="{FF2B5EF4-FFF2-40B4-BE49-F238E27FC236}">
                <a16:creationId xmlns:a16="http://schemas.microsoft.com/office/drawing/2014/main" id="{630635EB-CB69-4907-8A7E-37C39BD15F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97612" y="6410325"/>
            <a:ext cx="1813413" cy="314324"/>
          </a:xfrm>
          <a:prstGeom prst="rect">
            <a:avLst/>
          </a:prstGeom>
        </p:spPr>
      </p:pic>
    </p:spTree>
    <p:extLst>
      <p:ext uri="{BB962C8B-B14F-4D97-AF65-F5344CB8AC3E}">
        <p14:creationId xmlns:p14="http://schemas.microsoft.com/office/powerpoint/2010/main" val="358488930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p:cSld name="White - Title and Conten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CA777-BFF3-44FB-B6C1-80769716AFED}"/>
              </a:ext>
            </a:extLst>
          </p:cNvPr>
          <p:cNvSpPr>
            <a:spLocks noGrp="1"/>
          </p:cNvSpPr>
          <p:nvPr>
            <p:ph type="title"/>
          </p:nvPr>
        </p:nvSpPr>
        <p:spPr/>
        <p:txBody>
          <a:bodyPr/>
          <a:lstStyle>
            <a:lvl1pPr>
              <a:defRPr>
                <a:solidFill>
                  <a:schemeClr val="bg2"/>
                </a:solidFill>
              </a:defRPr>
            </a:lvl1pPr>
          </a:lstStyle>
          <a:p>
            <a:r>
              <a:rPr lang="en-US"/>
              <a:t>Click to edit Master title style</a:t>
            </a:r>
          </a:p>
        </p:txBody>
      </p:sp>
      <p:pic>
        <p:nvPicPr>
          <p:cNvPr id="3" name="Picture 2">
            <a:extLst>
              <a:ext uri="{FF2B5EF4-FFF2-40B4-BE49-F238E27FC236}">
                <a16:creationId xmlns:a16="http://schemas.microsoft.com/office/drawing/2014/main" id="{630635EB-CB69-4907-8A7E-37C39BD15F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97612" y="6410325"/>
            <a:ext cx="1813413" cy="314324"/>
          </a:xfrm>
          <a:prstGeom prst="rect">
            <a:avLst/>
          </a:prstGeom>
        </p:spPr>
      </p:pic>
      <p:sp>
        <p:nvSpPr>
          <p:cNvPr id="4" name="Content Placeholder 2">
            <a:extLst>
              <a:ext uri="{FF2B5EF4-FFF2-40B4-BE49-F238E27FC236}">
                <a16:creationId xmlns:a16="http://schemas.microsoft.com/office/drawing/2014/main" id="{7110614A-6671-470D-9E68-8BF5B1E85679}"/>
              </a:ext>
            </a:extLst>
          </p:cNvPr>
          <p:cNvSpPr>
            <a:spLocks noGrp="1"/>
          </p:cNvSpPr>
          <p:nvPr>
            <p:ph idx="1"/>
          </p:nvPr>
        </p:nvSpPr>
        <p:spPr>
          <a:xfrm>
            <a:off x="838200" y="1825625"/>
            <a:ext cx="10515600" cy="4351338"/>
          </a:xfrm>
        </p:spPr>
        <p:txBody>
          <a:bodyPr/>
          <a:lstStyle>
            <a:lvl1pPr>
              <a:defRPr>
                <a:solidFill>
                  <a:schemeClr val="bg1">
                    <a:lumMod val="75000"/>
                    <a:lumOff val="25000"/>
                  </a:schemeClr>
                </a:solidFill>
              </a:defRPr>
            </a:lvl1pPr>
            <a:lvl2pPr>
              <a:defRPr>
                <a:solidFill>
                  <a:schemeClr val="bg1">
                    <a:lumMod val="75000"/>
                    <a:lumOff val="25000"/>
                  </a:schemeClr>
                </a:solidFill>
              </a:defRPr>
            </a:lvl2pPr>
            <a:lvl3pPr>
              <a:defRPr>
                <a:solidFill>
                  <a:schemeClr val="bg1">
                    <a:lumMod val="75000"/>
                    <a:lumOff val="25000"/>
                  </a:schemeClr>
                </a:solidFill>
              </a:defRPr>
            </a:lvl3pPr>
            <a:lvl4pPr>
              <a:defRPr>
                <a:solidFill>
                  <a:schemeClr val="bg1">
                    <a:lumMod val="75000"/>
                    <a:lumOff val="25000"/>
                  </a:schemeClr>
                </a:solidFill>
              </a:defRPr>
            </a:lvl4pPr>
            <a:lvl5pPr>
              <a:defRPr>
                <a:solidFill>
                  <a:schemeClr val="bg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599734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p:cSld name="Blue Content">
    <p:bg>
      <p:bgPr>
        <a:solidFill>
          <a:srgbClr val="000B8C"/>
        </a:solidFill>
        <a:effectLst/>
      </p:bgPr>
    </p:bg>
    <p:spTree>
      <p:nvGrpSpPr>
        <p:cNvPr id="1" name=""/>
        <p:cNvGrpSpPr/>
        <p:nvPr/>
      </p:nvGrpSpPr>
      <p:grpSpPr>
        <a:xfrm>
          <a:off x="0" y="0"/>
          <a:ext cx="0" cy="0"/>
          <a:chOff x="0" y="0"/>
          <a:chExt cx="0" cy="0"/>
        </a:xfrm>
      </p:grpSpPr>
      <p:pic>
        <p:nvPicPr>
          <p:cNvPr id="11" name="Graphic 13">
            <a:extLst>
              <a:ext uri="{FF2B5EF4-FFF2-40B4-BE49-F238E27FC236}">
                <a16:creationId xmlns:a16="http://schemas.microsoft.com/office/drawing/2014/main" id="{B667F5EA-DA12-BA48-BAA4-2E2ED6853C6B}"/>
              </a:ext>
            </a:extLst>
          </p:cNvPr>
          <p:cNvPicPr>
            <a:picLocks noChangeAspect="1"/>
          </p:cNvPicPr>
          <p:nvPr/>
        </p:nvPicPr>
        <p:blipFill>
          <a:blip r:embed="rId2">
            <a:alphaModFix amt="17000"/>
            <a:extLst>
              <a:ext uri="{28A0092B-C50C-407E-A947-70E740481C1C}">
                <a14:useLocalDpi xmlns:a14="http://schemas.microsoft.com/office/drawing/2010/main" val="0"/>
              </a:ext>
            </a:extLst>
          </a:blip>
          <a:srcRect/>
          <a:stretch/>
        </p:blipFill>
        <p:spPr>
          <a:xfrm>
            <a:off x="11416700" y="6148482"/>
            <a:ext cx="639535" cy="638470"/>
          </a:xfrm>
          <a:prstGeom prst="rect">
            <a:avLst/>
          </a:prstGeom>
        </p:spPr>
      </p:pic>
      <p:pic>
        <p:nvPicPr>
          <p:cNvPr id="10" name="Picture 9">
            <a:extLst>
              <a:ext uri="{FF2B5EF4-FFF2-40B4-BE49-F238E27FC236}">
                <a16:creationId xmlns:a16="http://schemas.microsoft.com/office/drawing/2014/main" id="{8B6BC4EF-996A-A54F-A4CF-6DC415B59A20}"/>
              </a:ext>
            </a:extLst>
          </p:cNvPr>
          <p:cNvPicPr>
            <a:picLocks noChangeAspect="1"/>
          </p:cNvPicPr>
          <p:nvPr/>
        </p:nvPicPr>
        <p:blipFill>
          <a:blip r:embed="rId3">
            <a:alphaModFix amt="9000"/>
            <a:extLst>
              <a:ext uri="{28A0092B-C50C-407E-A947-70E740481C1C}">
                <a14:useLocalDpi xmlns:a14="http://schemas.microsoft.com/office/drawing/2010/main" val="0"/>
              </a:ext>
            </a:extLst>
          </a:blip>
          <a:srcRect/>
          <a:stretch/>
        </p:blipFill>
        <p:spPr>
          <a:xfrm>
            <a:off x="2783831" y="110547"/>
            <a:ext cx="6624337" cy="6636906"/>
          </a:xfrm>
          <a:prstGeom prst="rect">
            <a:avLst/>
          </a:prstGeom>
        </p:spPr>
      </p:pic>
      <p:sp>
        <p:nvSpPr>
          <p:cNvPr id="2" name="Title 1">
            <a:extLst>
              <a:ext uri="{FF2B5EF4-FFF2-40B4-BE49-F238E27FC236}">
                <a16:creationId xmlns:a16="http://schemas.microsoft.com/office/drawing/2014/main" id="{C20671A6-CE98-4BBF-A0B9-FFFA2821ECF1}"/>
              </a:ext>
            </a:extLst>
          </p:cNvPr>
          <p:cNvSpPr>
            <a:spLocks noGrp="1"/>
          </p:cNvSpPr>
          <p:nvPr>
            <p:ph type="title"/>
          </p:nvPr>
        </p:nvSpPr>
        <p:spPr>
          <a:xfrm>
            <a:off x="944034" y="365125"/>
            <a:ext cx="10303933" cy="1325563"/>
          </a:xfrm>
        </p:spPr>
        <p:txBody>
          <a:bodyPr/>
          <a:lstStyle>
            <a:lvl1pPr>
              <a:defRPr>
                <a:solidFill>
                  <a:schemeClr val="bg1"/>
                </a:solidFill>
              </a:defRPr>
            </a:lvl1pPr>
          </a:lstStyle>
          <a:p>
            <a:r>
              <a:rPr lang="en-US"/>
              <a:t>Click to edit Master title style</a:t>
            </a:r>
          </a:p>
        </p:txBody>
      </p:sp>
      <p:sp>
        <p:nvSpPr>
          <p:cNvPr id="7" name="Text Placeholder 2">
            <a:extLst>
              <a:ext uri="{FF2B5EF4-FFF2-40B4-BE49-F238E27FC236}">
                <a16:creationId xmlns:a16="http://schemas.microsoft.com/office/drawing/2014/main" id="{61D38031-4FA5-1841-A76B-5EC0C79C947F}"/>
              </a:ext>
            </a:extLst>
          </p:cNvPr>
          <p:cNvSpPr>
            <a:spLocks noGrp="1"/>
          </p:cNvSpPr>
          <p:nvPr>
            <p:ph idx="1" hasCustomPrompt="1"/>
          </p:nvPr>
        </p:nvSpPr>
        <p:spPr>
          <a:xfrm>
            <a:off x="944034" y="1825625"/>
            <a:ext cx="10303933" cy="4351338"/>
          </a:xfrm>
          <a:prstGeom prst="rect">
            <a:avLst/>
          </a:prstGeom>
        </p:spPr>
        <p:txBody>
          <a:bodyPr vert="horz" lIns="91440" tIns="45720" rIns="91440" bIns="45720" rtlCol="0">
            <a:norm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 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F324FB7E-77B8-FA4C-BCC2-13E5292403DC}"/>
              </a:ext>
            </a:extLst>
          </p:cNvPr>
          <p:cNvPicPr>
            <a:picLocks noChangeAspect="1"/>
          </p:cNvPicPr>
          <p:nvPr/>
        </p:nvPicPr>
        <p:blipFill rotWithShape="1">
          <a:blip r:embed="rId4">
            <a:alphaModFix amt="44000"/>
            <a:extLst>
              <a:ext uri="{28A0092B-C50C-407E-A947-70E740481C1C}">
                <a14:useLocalDpi xmlns:a14="http://schemas.microsoft.com/office/drawing/2010/main" val="0"/>
              </a:ext>
            </a:extLst>
          </a:blip>
          <a:srcRect l="14863" b="30011"/>
          <a:stretch/>
        </p:blipFill>
        <p:spPr>
          <a:xfrm rot="10800000">
            <a:off x="0" y="0"/>
            <a:ext cx="944033" cy="4799815"/>
          </a:xfrm>
          <a:prstGeom prst="rect">
            <a:avLst/>
          </a:prstGeom>
        </p:spPr>
      </p:pic>
      <p:pic>
        <p:nvPicPr>
          <p:cNvPr id="9" name="Picture 8">
            <a:extLst>
              <a:ext uri="{FF2B5EF4-FFF2-40B4-BE49-F238E27FC236}">
                <a16:creationId xmlns:a16="http://schemas.microsoft.com/office/drawing/2014/main" id="{672931A4-DEFD-BD4E-A112-B2C1E0228864}"/>
              </a:ext>
            </a:extLst>
          </p:cNvPr>
          <p:cNvPicPr>
            <a:picLocks noChangeAspect="1"/>
          </p:cNvPicPr>
          <p:nvPr/>
        </p:nvPicPr>
        <p:blipFill rotWithShape="1">
          <a:blip r:embed="rId4">
            <a:alphaModFix amt="44000"/>
            <a:extLst>
              <a:ext uri="{28A0092B-C50C-407E-A947-70E740481C1C}">
                <a14:useLocalDpi xmlns:a14="http://schemas.microsoft.com/office/drawing/2010/main" val="0"/>
              </a:ext>
            </a:extLst>
          </a:blip>
          <a:srcRect t="48168"/>
          <a:stretch/>
        </p:blipFill>
        <p:spPr>
          <a:xfrm>
            <a:off x="11315287" y="0"/>
            <a:ext cx="876713" cy="2810518"/>
          </a:xfrm>
          <a:prstGeom prst="rect">
            <a:avLst/>
          </a:prstGeom>
        </p:spPr>
      </p:pic>
      <p:pic>
        <p:nvPicPr>
          <p:cNvPr id="12" name="Picture 11">
            <a:extLst>
              <a:ext uri="{FF2B5EF4-FFF2-40B4-BE49-F238E27FC236}">
                <a16:creationId xmlns:a16="http://schemas.microsoft.com/office/drawing/2014/main" id="{FFCE7B6E-819A-B647-B764-41BF46AB5C3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150221" y="6407041"/>
            <a:ext cx="2758564" cy="247775"/>
          </a:xfrm>
          <a:prstGeom prst="rect">
            <a:avLst/>
          </a:prstGeom>
        </p:spPr>
      </p:pic>
      <p:sp>
        <p:nvSpPr>
          <p:cNvPr id="14" name="TextBox 13">
            <a:extLst>
              <a:ext uri="{FF2B5EF4-FFF2-40B4-BE49-F238E27FC236}">
                <a16:creationId xmlns:a16="http://schemas.microsoft.com/office/drawing/2014/main" id="{F70DE9C1-44B1-5442-87BE-A6E338E48C16}"/>
              </a:ext>
            </a:extLst>
          </p:cNvPr>
          <p:cNvSpPr txBox="1"/>
          <p:nvPr/>
        </p:nvSpPr>
        <p:spPr>
          <a:xfrm>
            <a:off x="79512" y="6336701"/>
            <a:ext cx="2643809" cy="461665"/>
          </a:xfrm>
          <a:prstGeom prst="rect">
            <a:avLst/>
          </a:prstGeom>
          <a:noFill/>
        </p:spPr>
        <p:txBody>
          <a:bodyPr wrap="square" rtlCol="0">
            <a:spAutoFit/>
          </a:bodyPr>
          <a:lstStyle/>
          <a:p>
            <a:r>
              <a:rPr lang="en-US" sz="2400" b="1" i="0">
                <a:solidFill>
                  <a:schemeClr val="bg1"/>
                </a:solidFill>
                <a:latin typeface="Myriad Pro" panose="020B0503030403020204" pitchFamily="34" charset="0"/>
              </a:rPr>
              <a:t>#ITNExplore20</a:t>
            </a:r>
          </a:p>
        </p:txBody>
      </p:sp>
    </p:spTree>
    <p:extLst>
      <p:ext uri="{BB962C8B-B14F-4D97-AF65-F5344CB8AC3E}">
        <p14:creationId xmlns:p14="http://schemas.microsoft.com/office/powerpoint/2010/main" val="223003862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1"/>
            <a:ext cx="10972800" cy="4525963"/>
          </a:xfrm>
          <a:prstGeom prst="rect">
            <a:avLst/>
          </a:prstGeom>
        </p:spPr>
        <p:txBody>
          <a:bodyPr/>
          <a:lstStyle>
            <a:lvl1pPr>
              <a:defRPr>
                <a:solidFill>
                  <a:schemeClr val="tx1"/>
                </a:solidFill>
                <a:latin typeface="Myriad Pro"/>
                <a:cs typeface="Arial"/>
              </a:defRPr>
            </a:lvl1pPr>
            <a:lvl2pPr>
              <a:defRPr b="0" i="0">
                <a:solidFill>
                  <a:schemeClr val="tx1"/>
                </a:solidFill>
                <a:latin typeface="Myriad Pro Light" charset="0"/>
                <a:ea typeface="Myriad Pro Light" charset="0"/>
                <a:cs typeface="Myriad Pro Light" charset="0"/>
              </a:defRPr>
            </a:lvl2pPr>
            <a:lvl3pPr>
              <a:defRPr b="0" i="0">
                <a:solidFill>
                  <a:schemeClr val="tx1"/>
                </a:solidFill>
                <a:latin typeface="Myriad Pro Light" charset="0"/>
                <a:ea typeface="Myriad Pro Light" charset="0"/>
                <a:cs typeface="Myriad Pro Light" charset="0"/>
              </a:defRPr>
            </a:lvl3pPr>
            <a:lvl4pPr>
              <a:defRPr b="0" i="0">
                <a:solidFill>
                  <a:schemeClr val="tx1"/>
                </a:solidFill>
                <a:latin typeface="Myriad Pro Light" charset="0"/>
                <a:ea typeface="Myriad Pro Light" charset="0"/>
                <a:cs typeface="Myriad Pro Light" charset="0"/>
              </a:defRPr>
            </a:lvl4pPr>
            <a:lvl5pPr>
              <a:defRPr b="0" i="0">
                <a:solidFill>
                  <a:schemeClr val="tx1"/>
                </a:solidFill>
                <a:latin typeface="Myriad Pro Light" charset="0"/>
                <a:ea typeface="Myriad Pro Light" charset="0"/>
                <a:cs typeface="Myriad Pro Light"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a:extLst>
              <a:ext uri="{FF2B5EF4-FFF2-40B4-BE49-F238E27FC236}">
                <a16:creationId xmlns:a16="http://schemas.microsoft.com/office/drawing/2014/main" id="{EA34BF02-B21A-4A41-A91B-B4468EB35CF2}"/>
              </a:ext>
            </a:extLst>
          </p:cNvPr>
          <p:cNvSpPr>
            <a:spLocks noGrp="1"/>
          </p:cNvSpPr>
          <p:nvPr>
            <p:ph type="title"/>
          </p:nvPr>
        </p:nvSpPr>
        <p:spPr/>
        <p:txBody>
          <a:bodyPr/>
          <a:lstStyle/>
          <a:p>
            <a:r>
              <a:rPr lang="en-US"/>
              <a:t>Click to edit Master title style</a:t>
            </a:r>
          </a:p>
        </p:txBody>
      </p:sp>
      <p:sp>
        <p:nvSpPr>
          <p:cNvPr id="5" name="Slide Number Placeholder 1">
            <a:extLst>
              <a:ext uri="{FF2B5EF4-FFF2-40B4-BE49-F238E27FC236}">
                <a16:creationId xmlns:a16="http://schemas.microsoft.com/office/drawing/2014/main" id="{4697FA2B-F236-48EA-B968-B76D1CDFF846}"/>
              </a:ext>
            </a:extLst>
          </p:cNvPr>
          <p:cNvSpPr>
            <a:spLocks noGrp="1"/>
          </p:cNvSpPr>
          <p:nvPr>
            <p:ph type="sldNum" sz="quarter" idx="4"/>
          </p:nvPr>
        </p:nvSpPr>
        <p:spPr>
          <a:xfrm>
            <a:off x="609600" y="6345954"/>
            <a:ext cx="570807"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41AC4D-B6D0-4FF8-B883-952DDF0F7A6A}" type="slidenum">
              <a:rPr lang="en-US" smtClean="0"/>
              <a:t>‹#›</a:t>
            </a:fld>
            <a:endParaRPr lang="en-US"/>
          </a:p>
        </p:txBody>
      </p:sp>
    </p:spTree>
    <p:extLst>
      <p:ext uri="{BB962C8B-B14F-4D97-AF65-F5344CB8AC3E}">
        <p14:creationId xmlns:p14="http://schemas.microsoft.com/office/powerpoint/2010/main" val="592777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Title Slid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FA9DD2B-62AA-AF4A-8B48-E80D1374D476}"/>
              </a:ext>
            </a:extLst>
          </p:cNvPr>
          <p:cNvSpPr>
            <a:spLocks noGrp="1"/>
          </p:cNvSpPr>
          <p:nvPr>
            <p:ph type="ctrTitle"/>
          </p:nvPr>
        </p:nvSpPr>
        <p:spPr>
          <a:xfrm>
            <a:off x="687191" y="2802766"/>
            <a:ext cx="10817619" cy="847725"/>
          </a:xfrm>
        </p:spPr>
        <p:txBody>
          <a:bodyPr anchor="b">
            <a:noAutofit/>
          </a:bodyPr>
          <a:lstStyle>
            <a:lvl1pPr algn="ctr">
              <a:defRPr sz="7200"/>
            </a:lvl1pPr>
          </a:lstStyle>
          <a:p>
            <a:r>
              <a:rPr lang="en-US" dirty="0"/>
              <a:t>Click to edit Master</a:t>
            </a:r>
          </a:p>
        </p:txBody>
      </p:sp>
      <p:sp>
        <p:nvSpPr>
          <p:cNvPr id="5" name="Subtitle 2">
            <a:extLst>
              <a:ext uri="{FF2B5EF4-FFF2-40B4-BE49-F238E27FC236}">
                <a16:creationId xmlns:a16="http://schemas.microsoft.com/office/drawing/2014/main" id="{05B00C7C-3139-AC49-9DB6-A0415878085C}"/>
              </a:ext>
            </a:extLst>
          </p:cNvPr>
          <p:cNvSpPr>
            <a:spLocks noGrp="1"/>
          </p:cNvSpPr>
          <p:nvPr>
            <p:ph type="subTitle" idx="1"/>
          </p:nvPr>
        </p:nvSpPr>
        <p:spPr>
          <a:xfrm>
            <a:off x="838201" y="3526666"/>
            <a:ext cx="10515599" cy="511934"/>
          </a:xfrm>
        </p:spPr>
        <p:txBody>
          <a:bodyPr>
            <a:noAutofit/>
          </a:bodyPr>
          <a:lstStyle>
            <a:lvl1pPr marL="0" indent="0" algn="ctr">
              <a:buNone/>
              <a:defRPr sz="28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Rectangle 5">
            <a:extLst>
              <a:ext uri="{FF2B5EF4-FFF2-40B4-BE49-F238E27FC236}">
                <a16:creationId xmlns:a16="http://schemas.microsoft.com/office/drawing/2014/main" id="{0241DFAE-2EEB-AA47-B500-EF96E3F6F9A3}"/>
              </a:ext>
            </a:extLst>
          </p:cNvPr>
          <p:cNvSpPr/>
          <p:nvPr userDrawn="1"/>
        </p:nvSpPr>
        <p:spPr>
          <a:xfrm>
            <a:off x="4568597" y="415138"/>
            <a:ext cx="7800867" cy="314274"/>
          </a:xfrm>
          <a:prstGeom prst="rect">
            <a:avLst/>
          </a:prstGeom>
          <a:gradFill flip="none" rotWithShape="1">
            <a:gsLst>
              <a:gs pos="50000">
                <a:srgbClr val="045B97">
                  <a:alpha val="24000"/>
                </a:srgbClr>
              </a:gs>
              <a:gs pos="0">
                <a:srgbClr val="0868B2"/>
              </a:gs>
              <a:gs pos="100000">
                <a:schemeClr val="bg2">
                  <a:alpha val="57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93D3C03-5B60-7A48-A807-050C108E8AB1}"/>
              </a:ext>
            </a:extLst>
          </p:cNvPr>
          <p:cNvSpPr/>
          <p:nvPr userDrawn="1"/>
        </p:nvSpPr>
        <p:spPr>
          <a:xfrm>
            <a:off x="5156111" y="731619"/>
            <a:ext cx="7800867" cy="532737"/>
          </a:xfrm>
          <a:prstGeom prst="rect">
            <a:avLst/>
          </a:prstGeom>
          <a:gradFill flip="none" rotWithShape="1">
            <a:gsLst>
              <a:gs pos="50000">
                <a:srgbClr val="045B97">
                  <a:alpha val="24000"/>
                </a:srgbClr>
              </a:gs>
              <a:gs pos="0">
                <a:srgbClr val="0868B2"/>
              </a:gs>
              <a:gs pos="100000">
                <a:schemeClr val="bg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6809640-6FBC-1D45-9BA9-6FE775AF9D1A}"/>
              </a:ext>
            </a:extLst>
          </p:cNvPr>
          <p:cNvSpPr/>
          <p:nvPr userDrawn="1"/>
        </p:nvSpPr>
        <p:spPr>
          <a:xfrm>
            <a:off x="3872285" y="1264355"/>
            <a:ext cx="8508061" cy="532737"/>
          </a:xfrm>
          <a:prstGeom prst="rect">
            <a:avLst/>
          </a:prstGeom>
          <a:gradFill flip="none" rotWithShape="1">
            <a:gsLst>
              <a:gs pos="50000">
                <a:srgbClr val="045B97">
                  <a:alpha val="24000"/>
                </a:srgbClr>
              </a:gs>
              <a:gs pos="0">
                <a:srgbClr val="0868B2"/>
              </a:gs>
              <a:gs pos="100000">
                <a:schemeClr val="bg2">
                  <a:alpha val="57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3F0BB8D-F6DF-C24D-9766-72ADFAC3AB03}"/>
              </a:ext>
            </a:extLst>
          </p:cNvPr>
          <p:cNvSpPr/>
          <p:nvPr userDrawn="1"/>
        </p:nvSpPr>
        <p:spPr>
          <a:xfrm>
            <a:off x="5939459" y="1797094"/>
            <a:ext cx="8508061" cy="532737"/>
          </a:xfrm>
          <a:prstGeom prst="rect">
            <a:avLst/>
          </a:prstGeom>
          <a:gradFill flip="none" rotWithShape="1">
            <a:gsLst>
              <a:gs pos="50000">
                <a:srgbClr val="045B97">
                  <a:alpha val="24000"/>
                </a:srgbClr>
              </a:gs>
              <a:gs pos="0">
                <a:srgbClr val="0868B2"/>
              </a:gs>
              <a:gs pos="100000">
                <a:schemeClr val="bg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27C77F2-B568-384C-B3A6-9448DA094195}"/>
              </a:ext>
            </a:extLst>
          </p:cNvPr>
          <p:cNvSpPr/>
          <p:nvPr userDrawn="1"/>
        </p:nvSpPr>
        <p:spPr>
          <a:xfrm rot="10800000">
            <a:off x="-28150" y="6186213"/>
            <a:ext cx="7800867" cy="532737"/>
          </a:xfrm>
          <a:prstGeom prst="rect">
            <a:avLst/>
          </a:prstGeom>
          <a:gradFill flip="none" rotWithShape="1">
            <a:gsLst>
              <a:gs pos="50000">
                <a:srgbClr val="045B97">
                  <a:alpha val="3000"/>
                </a:srgbClr>
              </a:gs>
              <a:gs pos="0">
                <a:srgbClr val="0868B2">
                  <a:alpha val="35000"/>
                </a:srgbClr>
              </a:gs>
              <a:gs pos="100000">
                <a:schemeClr val="bg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0226FDB-661F-7D4B-8A72-F943C1C9A02A}"/>
              </a:ext>
            </a:extLst>
          </p:cNvPr>
          <p:cNvSpPr/>
          <p:nvPr userDrawn="1"/>
        </p:nvSpPr>
        <p:spPr>
          <a:xfrm rot="10800000">
            <a:off x="-615664" y="5653476"/>
            <a:ext cx="7800867" cy="532737"/>
          </a:xfrm>
          <a:prstGeom prst="rect">
            <a:avLst/>
          </a:prstGeom>
          <a:gradFill flip="none" rotWithShape="1">
            <a:gsLst>
              <a:gs pos="50000">
                <a:srgbClr val="045B97">
                  <a:alpha val="3000"/>
                </a:srgbClr>
              </a:gs>
              <a:gs pos="0">
                <a:srgbClr val="0868B2">
                  <a:alpha val="35000"/>
                </a:srgbClr>
              </a:gs>
              <a:gs pos="100000">
                <a:schemeClr val="bg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69E7A29-3D58-A048-8800-26F6A9B8A73D}"/>
              </a:ext>
            </a:extLst>
          </p:cNvPr>
          <p:cNvSpPr/>
          <p:nvPr userDrawn="1"/>
        </p:nvSpPr>
        <p:spPr>
          <a:xfrm rot="10800000">
            <a:off x="-39031" y="5120739"/>
            <a:ext cx="8508061" cy="532737"/>
          </a:xfrm>
          <a:prstGeom prst="rect">
            <a:avLst/>
          </a:prstGeom>
          <a:gradFill flip="none" rotWithShape="1">
            <a:gsLst>
              <a:gs pos="50000">
                <a:srgbClr val="045B97">
                  <a:alpha val="3000"/>
                </a:srgbClr>
              </a:gs>
              <a:gs pos="0">
                <a:srgbClr val="0868B2">
                  <a:alpha val="35000"/>
                </a:srgbClr>
              </a:gs>
              <a:gs pos="100000">
                <a:schemeClr val="bg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629075D-105F-3C40-A8BC-5AE9F291BB0C}"/>
              </a:ext>
            </a:extLst>
          </p:cNvPr>
          <p:cNvSpPr/>
          <p:nvPr userDrawn="1"/>
        </p:nvSpPr>
        <p:spPr>
          <a:xfrm rot="10800000">
            <a:off x="-2106205" y="4588002"/>
            <a:ext cx="8508061" cy="532737"/>
          </a:xfrm>
          <a:prstGeom prst="rect">
            <a:avLst/>
          </a:prstGeom>
          <a:gradFill flip="none" rotWithShape="1">
            <a:gsLst>
              <a:gs pos="50000">
                <a:srgbClr val="045B97">
                  <a:alpha val="3000"/>
                </a:srgbClr>
              </a:gs>
              <a:gs pos="0">
                <a:srgbClr val="0868B2">
                  <a:alpha val="35000"/>
                </a:srgbClr>
              </a:gs>
              <a:gs pos="100000">
                <a:schemeClr val="bg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40616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Blue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A0DC8-C25C-452E-8430-0E346EADC5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F2379C-C7A5-4621-9BDF-4964EC22C4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933224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Blue 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37827-C7E2-425E-BD97-55F446C6AF4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049489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ue Pattern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5080C6D-27E7-6041-9591-32E9F9AFEC2D}"/>
              </a:ext>
            </a:extLst>
          </p:cNvPr>
          <p:cNvSpPr/>
          <p:nvPr userDrawn="1"/>
        </p:nvSpPr>
        <p:spPr>
          <a:xfrm>
            <a:off x="4568597" y="415138"/>
            <a:ext cx="7800867" cy="314274"/>
          </a:xfrm>
          <a:prstGeom prst="rect">
            <a:avLst/>
          </a:prstGeom>
          <a:gradFill flip="none" rotWithShape="1">
            <a:gsLst>
              <a:gs pos="50000">
                <a:srgbClr val="045B97">
                  <a:alpha val="24000"/>
                </a:srgbClr>
              </a:gs>
              <a:gs pos="0">
                <a:srgbClr val="0868B2"/>
              </a:gs>
              <a:gs pos="100000">
                <a:schemeClr val="bg2">
                  <a:alpha val="57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302475FE-79CF-5D44-87AA-03213A69EB2E}"/>
              </a:ext>
            </a:extLst>
          </p:cNvPr>
          <p:cNvSpPr/>
          <p:nvPr userDrawn="1"/>
        </p:nvSpPr>
        <p:spPr>
          <a:xfrm>
            <a:off x="5156111" y="731619"/>
            <a:ext cx="7800867" cy="532737"/>
          </a:xfrm>
          <a:prstGeom prst="rect">
            <a:avLst/>
          </a:prstGeom>
          <a:gradFill flip="none" rotWithShape="1">
            <a:gsLst>
              <a:gs pos="50000">
                <a:srgbClr val="045B97">
                  <a:alpha val="24000"/>
                </a:srgbClr>
              </a:gs>
              <a:gs pos="0">
                <a:srgbClr val="0868B2"/>
              </a:gs>
              <a:gs pos="100000">
                <a:schemeClr val="bg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59BB69C-97EA-F743-AFF8-5813344465CD}"/>
              </a:ext>
            </a:extLst>
          </p:cNvPr>
          <p:cNvSpPr/>
          <p:nvPr userDrawn="1"/>
        </p:nvSpPr>
        <p:spPr>
          <a:xfrm>
            <a:off x="3872285" y="1264355"/>
            <a:ext cx="8508061" cy="532737"/>
          </a:xfrm>
          <a:prstGeom prst="rect">
            <a:avLst/>
          </a:prstGeom>
          <a:gradFill flip="none" rotWithShape="1">
            <a:gsLst>
              <a:gs pos="50000">
                <a:srgbClr val="045B97">
                  <a:alpha val="24000"/>
                </a:srgbClr>
              </a:gs>
              <a:gs pos="0">
                <a:srgbClr val="0868B2"/>
              </a:gs>
              <a:gs pos="100000">
                <a:schemeClr val="bg2">
                  <a:alpha val="57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CA143C4-C9FE-8749-A2BF-E92FE42E0809}"/>
              </a:ext>
            </a:extLst>
          </p:cNvPr>
          <p:cNvSpPr/>
          <p:nvPr userDrawn="1"/>
        </p:nvSpPr>
        <p:spPr>
          <a:xfrm>
            <a:off x="5939459" y="1797094"/>
            <a:ext cx="8508061" cy="532737"/>
          </a:xfrm>
          <a:prstGeom prst="rect">
            <a:avLst/>
          </a:prstGeom>
          <a:gradFill flip="none" rotWithShape="1">
            <a:gsLst>
              <a:gs pos="50000">
                <a:srgbClr val="045B97">
                  <a:alpha val="24000"/>
                </a:srgbClr>
              </a:gs>
              <a:gs pos="0">
                <a:srgbClr val="0868B2"/>
              </a:gs>
              <a:gs pos="100000">
                <a:schemeClr val="bg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CB03C14-C4D5-1F4F-B927-791E3B4237F5}"/>
              </a:ext>
            </a:extLst>
          </p:cNvPr>
          <p:cNvSpPr/>
          <p:nvPr userDrawn="1"/>
        </p:nvSpPr>
        <p:spPr>
          <a:xfrm rot="10800000">
            <a:off x="-28150" y="6186213"/>
            <a:ext cx="7800867" cy="532737"/>
          </a:xfrm>
          <a:prstGeom prst="rect">
            <a:avLst/>
          </a:prstGeom>
          <a:gradFill flip="none" rotWithShape="1">
            <a:gsLst>
              <a:gs pos="50000">
                <a:srgbClr val="045B97">
                  <a:alpha val="3000"/>
                </a:srgbClr>
              </a:gs>
              <a:gs pos="0">
                <a:srgbClr val="0868B2">
                  <a:alpha val="35000"/>
                </a:srgbClr>
              </a:gs>
              <a:gs pos="100000">
                <a:schemeClr val="bg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8AA478B-674A-FD4C-B8B5-4650B8679D50}"/>
              </a:ext>
            </a:extLst>
          </p:cNvPr>
          <p:cNvSpPr/>
          <p:nvPr userDrawn="1"/>
        </p:nvSpPr>
        <p:spPr>
          <a:xfrm rot="10800000">
            <a:off x="-615664" y="5653476"/>
            <a:ext cx="7800867" cy="532737"/>
          </a:xfrm>
          <a:prstGeom prst="rect">
            <a:avLst/>
          </a:prstGeom>
          <a:gradFill flip="none" rotWithShape="1">
            <a:gsLst>
              <a:gs pos="50000">
                <a:srgbClr val="045B97">
                  <a:alpha val="3000"/>
                </a:srgbClr>
              </a:gs>
              <a:gs pos="0">
                <a:srgbClr val="0868B2">
                  <a:alpha val="35000"/>
                </a:srgbClr>
              </a:gs>
              <a:gs pos="100000">
                <a:schemeClr val="bg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B090E4F-8BF6-0046-A0BB-9EBE9D453E96}"/>
              </a:ext>
            </a:extLst>
          </p:cNvPr>
          <p:cNvSpPr/>
          <p:nvPr userDrawn="1"/>
        </p:nvSpPr>
        <p:spPr>
          <a:xfrm rot="10800000">
            <a:off x="-39031" y="5120739"/>
            <a:ext cx="8508061" cy="532737"/>
          </a:xfrm>
          <a:prstGeom prst="rect">
            <a:avLst/>
          </a:prstGeom>
          <a:gradFill flip="none" rotWithShape="1">
            <a:gsLst>
              <a:gs pos="50000">
                <a:srgbClr val="045B97">
                  <a:alpha val="3000"/>
                </a:srgbClr>
              </a:gs>
              <a:gs pos="0">
                <a:srgbClr val="0868B2">
                  <a:alpha val="35000"/>
                </a:srgbClr>
              </a:gs>
              <a:gs pos="100000">
                <a:schemeClr val="bg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87B5E28-86F2-0C4D-BFFD-2B9857253C17}"/>
              </a:ext>
            </a:extLst>
          </p:cNvPr>
          <p:cNvSpPr/>
          <p:nvPr userDrawn="1"/>
        </p:nvSpPr>
        <p:spPr>
          <a:xfrm rot="10800000">
            <a:off x="-2106205" y="4588002"/>
            <a:ext cx="8508061" cy="532737"/>
          </a:xfrm>
          <a:prstGeom prst="rect">
            <a:avLst/>
          </a:prstGeom>
          <a:gradFill flip="none" rotWithShape="1">
            <a:gsLst>
              <a:gs pos="50000">
                <a:srgbClr val="045B97">
                  <a:alpha val="3000"/>
                </a:srgbClr>
              </a:gs>
              <a:gs pos="0">
                <a:srgbClr val="0868B2">
                  <a:alpha val="35000"/>
                </a:srgbClr>
              </a:gs>
              <a:gs pos="100000">
                <a:schemeClr val="bg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10717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White Titl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CA777-BFF3-44FB-B6C1-80769716AFED}"/>
              </a:ext>
            </a:extLst>
          </p:cNvPr>
          <p:cNvSpPr>
            <a:spLocks noGrp="1"/>
          </p:cNvSpPr>
          <p:nvPr>
            <p:ph type="title"/>
          </p:nvPr>
        </p:nvSpPr>
        <p:spPr/>
        <p:txBody>
          <a:bodyPr/>
          <a:lstStyle>
            <a:lvl1pPr>
              <a:defRPr>
                <a:solidFill>
                  <a:schemeClr val="bg2"/>
                </a:solidFill>
              </a:defRPr>
            </a:lvl1pPr>
          </a:lstStyle>
          <a:p>
            <a:r>
              <a:rPr lang="en-US" dirty="0"/>
              <a:t>Click to edit Master title style</a:t>
            </a:r>
          </a:p>
        </p:txBody>
      </p:sp>
      <p:pic>
        <p:nvPicPr>
          <p:cNvPr id="4" name="Picture 3">
            <a:extLst>
              <a:ext uri="{FF2B5EF4-FFF2-40B4-BE49-F238E27FC236}">
                <a16:creationId xmlns:a16="http://schemas.microsoft.com/office/drawing/2014/main" id="{53998139-CBC6-3F46-B6E3-557E91D6987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626472" y="6410325"/>
            <a:ext cx="426685" cy="314324"/>
          </a:xfrm>
          <a:prstGeom prst="rect">
            <a:avLst/>
          </a:prstGeom>
        </p:spPr>
      </p:pic>
    </p:spTree>
    <p:extLst>
      <p:ext uri="{BB962C8B-B14F-4D97-AF65-F5344CB8AC3E}">
        <p14:creationId xmlns:p14="http://schemas.microsoft.com/office/powerpoint/2010/main" val="2283100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White - Title and Conten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CA777-BFF3-44FB-B6C1-80769716AFED}"/>
              </a:ext>
            </a:extLst>
          </p:cNvPr>
          <p:cNvSpPr>
            <a:spLocks noGrp="1"/>
          </p:cNvSpPr>
          <p:nvPr>
            <p:ph type="title"/>
          </p:nvPr>
        </p:nvSpPr>
        <p:spPr/>
        <p:txBody>
          <a:bodyPr/>
          <a:lstStyle>
            <a:lvl1pPr>
              <a:defRPr>
                <a:solidFill>
                  <a:schemeClr val="bg2"/>
                </a:solidFill>
              </a:defRPr>
            </a:lvl1pPr>
          </a:lstStyle>
          <a:p>
            <a:r>
              <a:rPr lang="en-US" dirty="0"/>
              <a:t>Click to edit Master title style</a:t>
            </a:r>
          </a:p>
        </p:txBody>
      </p:sp>
      <p:sp>
        <p:nvSpPr>
          <p:cNvPr id="4" name="Content Placeholder 2">
            <a:extLst>
              <a:ext uri="{FF2B5EF4-FFF2-40B4-BE49-F238E27FC236}">
                <a16:creationId xmlns:a16="http://schemas.microsoft.com/office/drawing/2014/main" id="{7110614A-6671-470D-9E68-8BF5B1E85679}"/>
              </a:ext>
            </a:extLst>
          </p:cNvPr>
          <p:cNvSpPr>
            <a:spLocks noGrp="1"/>
          </p:cNvSpPr>
          <p:nvPr>
            <p:ph idx="1"/>
          </p:nvPr>
        </p:nvSpPr>
        <p:spPr>
          <a:xfrm>
            <a:off x="838200" y="1825625"/>
            <a:ext cx="10515600" cy="4351338"/>
          </a:xfrm>
        </p:spPr>
        <p:txBody>
          <a:bodyPr/>
          <a:lstStyle>
            <a:lvl1pPr>
              <a:defRPr>
                <a:solidFill>
                  <a:schemeClr val="bg1">
                    <a:lumMod val="75000"/>
                    <a:lumOff val="25000"/>
                  </a:schemeClr>
                </a:solidFill>
              </a:defRPr>
            </a:lvl1pPr>
            <a:lvl2pPr>
              <a:defRPr>
                <a:solidFill>
                  <a:schemeClr val="bg1">
                    <a:lumMod val="75000"/>
                    <a:lumOff val="25000"/>
                  </a:schemeClr>
                </a:solidFill>
              </a:defRPr>
            </a:lvl2pPr>
            <a:lvl3pPr>
              <a:defRPr>
                <a:solidFill>
                  <a:schemeClr val="bg1">
                    <a:lumMod val="75000"/>
                    <a:lumOff val="25000"/>
                  </a:schemeClr>
                </a:solidFill>
              </a:defRPr>
            </a:lvl3pPr>
            <a:lvl4pPr>
              <a:defRPr>
                <a:solidFill>
                  <a:schemeClr val="bg1">
                    <a:lumMod val="75000"/>
                    <a:lumOff val="25000"/>
                  </a:schemeClr>
                </a:solidFill>
              </a:defRPr>
            </a:lvl4pPr>
            <a:lvl5pPr>
              <a:defRPr>
                <a:solidFill>
                  <a:schemeClr val="bg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a:extLst>
              <a:ext uri="{FF2B5EF4-FFF2-40B4-BE49-F238E27FC236}">
                <a16:creationId xmlns:a16="http://schemas.microsoft.com/office/drawing/2014/main" id="{EE75DD60-688A-3D40-ACB0-72EA5428E4A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626472" y="6410325"/>
            <a:ext cx="426685" cy="314324"/>
          </a:xfrm>
          <a:prstGeom prst="rect">
            <a:avLst/>
          </a:prstGeom>
        </p:spPr>
      </p:pic>
    </p:spTree>
    <p:extLst>
      <p:ext uri="{BB962C8B-B14F-4D97-AF65-F5344CB8AC3E}">
        <p14:creationId xmlns:p14="http://schemas.microsoft.com/office/powerpoint/2010/main" val="35616781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mage and Conten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0A52B80-7912-4BBF-A086-45AAFE2C6080}"/>
              </a:ext>
            </a:extLst>
          </p:cNvPr>
          <p:cNvSpPr>
            <a:spLocks noGrp="1"/>
          </p:cNvSpPr>
          <p:nvPr>
            <p:ph type="pic" idx="1" hasCustomPrompt="1"/>
          </p:nvPr>
        </p:nvSpPr>
        <p:spPr>
          <a:xfrm>
            <a:off x="0" y="0"/>
            <a:ext cx="6096000" cy="6858000"/>
          </a:xfrm>
          <a:solidFill>
            <a:schemeClr val="bg2">
              <a:lumMod val="90000"/>
            </a:schemeClr>
          </a:solidFill>
          <a:ln>
            <a:noFill/>
          </a:ln>
        </p:spPr>
        <p:txBody>
          <a:bodyPr>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to insert image. Send to Back.</a:t>
            </a:r>
          </a:p>
        </p:txBody>
      </p:sp>
      <p:sp>
        <p:nvSpPr>
          <p:cNvPr id="2" name="Title 1">
            <a:extLst>
              <a:ext uri="{FF2B5EF4-FFF2-40B4-BE49-F238E27FC236}">
                <a16:creationId xmlns:a16="http://schemas.microsoft.com/office/drawing/2014/main" id="{D9DB11D2-D8DD-4413-A2A9-9ACD67E30161}"/>
              </a:ext>
            </a:extLst>
          </p:cNvPr>
          <p:cNvSpPr>
            <a:spLocks noGrp="1"/>
          </p:cNvSpPr>
          <p:nvPr>
            <p:ph type="title"/>
          </p:nvPr>
        </p:nvSpPr>
        <p:spPr bwMode="gray">
          <a:xfrm>
            <a:off x="619124" y="2865084"/>
            <a:ext cx="4963484" cy="1127832"/>
          </a:xfrm>
        </p:spPr>
        <p:txBody>
          <a:bodyPr anchor="b"/>
          <a:lstStyle>
            <a:lvl1pPr>
              <a:defRPr sz="4000" b="1">
                <a:solidFill>
                  <a:srgbClr val="FFFFFF"/>
                </a:solidFill>
                <a:latin typeface="+mn-lt"/>
              </a:defRPr>
            </a:lvl1pPr>
          </a:lstStyle>
          <a:p>
            <a:r>
              <a:rPr lang="en-US" dirty="0"/>
              <a:t>Click to edit Master title style</a:t>
            </a:r>
          </a:p>
        </p:txBody>
      </p:sp>
      <p:sp>
        <p:nvSpPr>
          <p:cNvPr id="9" name="Content Placeholder 8">
            <a:extLst>
              <a:ext uri="{FF2B5EF4-FFF2-40B4-BE49-F238E27FC236}">
                <a16:creationId xmlns:a16="http://schemas.microsoft.com/office/drawing/2014/main" id="{AD09DDDD-FA20-4BB0-8F18-2515DEBC428B}"/>
              </a:ext>
            </a:extLst>
          </p:cNvPr>
          <p:cNvSpPr>
            <a:spLocks noGrp="1"/>
          </p:cNvSpPr>
          <p:nvPr>
            <p:ph sz="quarter" idx="13"/>
          </p:nvPr>
        </p:nvSpPr>
        <p:spPr>
          <a:xfrm>
            <a:off x="6607175" y="1638300"/>
            <a:ext cx="4962525" cy="37671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Box 7">
            <a:extLst>
              <a:ext uri="{FF2B5EF4-FFF2-40B4-BE49-F238E27FC236}">
                <a16:creationId xmlns:a16="http://schemas.microsoft.com/office/drawing/2014/main" id="{B991A678-50E2-4EB2-B630-056CC900210D}"/>
              </a:ext>
            </a:extLst>
          </p:cNvPr>
          <p:cNvSpPr txBox="1"/>
          <p:nvPr userDrawn="1"/>
        </p:nvSpPr>
        <p:spPr>
          <a:xfrm>
            <a:off x="0" y="6972300"/>
            <a:ext cx="6946900" cy="227014"/>
          </a:xfrm>
          <a:prstGeom prst="rect">
            <a:avLst/>
          </a:prstGeom>
          <a:solidFill>
            <a:srgbClr val="FFFFFF"/>
          </a:solidFill>
          <a:ln>
            <a:solidFill>
              <a:schemeClr val="bg2">
                <a:lumMod val="50000"/>
              </a:schemeClr>
            </a:solidFill>
            <a:prstDash val="dash"/>
          </a:ln>
        </p:spPr>
        <p:txBody>
          <a:bodyPr wrap="square" lIns="0" tIns="0" rIns="0" bIns="0" rtlCol="0" anchor="ctr">
            <a:noAutofit/>
          </a:bodyPr>
          <a:lstStyle/>
          <a:p>
            <a:pPr algn="ctr"/>
            <a:r>
              <a:rPr lang="en-US" sz="1050" dirty="0">
                <a:solidFill>
                  <a:schemeClr val="bg2">
                    <a:lumMod val="50000"/>
                  </a:schemeClr>
                </a:solidFill>
              </a:rPr>
              <a:t>This image can be deleted and use the insert image button to put in a different image. After inserting, Send to Back.</a:t>
            </a:r>
          </a:p>
        </p:txBody>
      </p:sp>
      <p:cxnSp>
        <p:nvCxnSpPr>
          <p:cNvPr id="5" name="Straight Connector 4">
            <a:extLst>
              <a:ext uri="{FF2B5EF4-FFF2-40B4-BE49-F238E27FC236}">
                <a16:creationId xmlns:a16="http://schemas.microsoft.com/office/drawing/2014/main" id="{9D9B8FDB-A284-5A49-8C51-0FFCCAE213D1}"/>
              </a:ext>
            </a:extLst>
          </p:cNvPr>
          <p:cNvCxnSpPr/>
          <p:nvPr userDrawn="1"/>
        </p:nvCxnSpPr>
        <p:spPr>
          <a:xfrm>
            <a:off x="5993704" y="0"/>
            <a:ext cx="250521" cy="6858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17429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C9A63-596C-4683-B6F6-8320DBA5A4BF}"/>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7187549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05997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Blue 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37827-C7E2-425E-BD97-55F446C6AF4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30129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9322E14-B592-45CE-B4DD-75B2DAE06A6C}"/>
              </a:ext>
            </a:extLst>
          </p:cNvPr>
          <p:cNvSpPr>
            <a:spLocks noGrp="1"/>
          </p:cNvSpPr>
          <p:nvPr>
            <p:ph sz="half" idx="1"/>
          </p:nvPr>
        </p:nvSpPr>
        <p:spPr>
          <a:xfrm>
            <a:off x="609600" y="1825625"/>
            <a:ext cx="5181600" cy="4351338"/>
          </a:xfrm>
        </p:spPr>
        <p:txBody>
          <a:bodyPr/>
          <a:lstStyle>
            <a:lvl1pPr>
              <a:defRPr sz="1800" b="1"/>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F6A746FB-476B-4D85-A0F5-97472FBF29A9}"/>
              </a:ext>
            </a:extLst>
          </p:cNvPr>
          <p:cNvSpPr>
            <a:spLocks noGrp="1"/>
          </p:cNvSpPr>
          <p:nvPr>
            <p:ph sz="half" idx="2"/>
          </p:nvPr>
        </p:nvSpPr>
        <p:spPr>
          <a:xfrm>
            <a:off x="6362696" y="1825625"/>
            <a:ext cx="5181600" cy="4351338"/>
          </a:xfrm>
        </p:spPr>
        <p:txBody>
          <a:bodyPr/>
          <a:lstStyle>
            <a:lvl1pPr>
              <a:defRPr sz="1800" b="1"/>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0">
            <a:extLst>
              <a:ext uri="{FF2B5EF4-FFF2-40B4-BE49-F238E27FC236}">
                <a16:creationId xmlns:a16="http://schemas.microsoft.com/office/drawing/2014/main" id="{04735792-F7BA-F94B-B0FE-3E4076F0B19B}"/>
              </a:ext>
            </a:extLst>
          </p:cNvPr>
          <p:cNvSpPr>
            <a:spLocks noGrp="1"/>
          </p:cNvSpPr>
          <p:nvPr>
            <p:ph type="title"/>
          </p:nvPr>
        </p:nvSpPr>
        <p:spPr>
          <a:xfrm>
            <a:off x="838200" y="365125"/>
            <a:ext cx="10515600" cy="1325563"/>
          </a:xfrm>
        </p:spPr>
        <p:txBody>
          <a:bodyPr/>
          <a:lstStyle/>
          <a:p>
            <a:r>
              <a:rPr lang="en-US"/>
              <a:t>Click to edit Master title style</a:t>
            </a:r>
          </a:p>
        </p:txBody>
      </p:sp>
    </p:spTree>
    <p:extLst>
      <p:ext uri="{BB962C8B-B14F-4D97-AF65-F5344CB8AC3E}">
        <p14:creationId xmlns:p14="http://schemas.microsoft.com/office/powerpoint/2010/main" val="33007750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DD41316-53A3-4F6A-896D-FD1DB74B72CC}"/>
              </a:ext>
            </a:extLst>
          </p:cNvPr>
          <p:cNvSpPr>
            <a:spLocks noGrp="1"/>
          </p:cNvSpPr>
          <p:nvPr>
            <p:ph type="body" idx="1"/>
          </p:nvPr>
        </p:nvSpPr>
        <p:spPr>
          <a:xfrm>
            <a:off x="681754" y="1811107"/>
            <a:ext cx="5157787" cy="646428"/>
          </a:xfrm>
        </p:spPr>
        <p:txBody>
          <a:bodyPr anchor="b">
            <a:noAutofit/>
          </a:bodyPr>
          <a:lstStyle>
            <a:lvl1pPr marL="0" indent="0" algn="ctr">
              <a:lnSpc>
                <a:spcPct val="110000"/>
              </a:lnSpc>
              <a:spcBef>
                <a:spcPts val="0"/>
              </a:spcBef>
              <a:buNone/>
              <a:defRPr sz="20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D0C0A368-A645-4F6B-BA0B-B70F139E245B}"/>
              </a:ext>
            </a:extLst>
          </p:cNvPr>
          <p:cNvSpPr>
            <a:spLocks noGrp="1"/>
          </p:cNvSpPr>
          <p:nvPr>
            <p:ph sz="half" idx="2"/>
          </p:nvPr>
        </p:nvSpPr>
        <p:spPr>
          <a:xfrm>
            <a:off x="681754" y="2584284"/>
            <a:ext cx="5157787" cy="3684588"/>
          </a:xfrm>
        </p:spPr>
        <p:txBody>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C9FEC956-96EA-4090-9FEE-22572C67B087}"/>
              </a:ext>
            </a:extLst>
          </p:cNvPr>
          <p:cNvSpPr>
            <a:spLocks noGrp="1"/>
          </p:cNvSpPr>
          <p:nvPr>
            <p:ph type="body" sz="quarter" idx="3"/>
          </p:nvPr>
        </p:nvSpPr>
        <p:spPr>
          <a:xfrm>
            <a:off x="6425326" y="1811107"/>
            <a:ext cx="5029200" cy="646428"/>
          </a:xfrm>
        </p:spPr>
        <p:txBody>
          <a:bodyPr anchor="b">
            <a:noAutofit/>
          </a:bodyPr>
          <a:lstStyle>
            <a:lvl1pPr marL="0" indent="0" algn="ctr">
              <a:lnSpc>
                <a:spcPct val="110000"/>
              </a:lnSpc>
              <a:spcBef>
                <a:spcPts val="0"/>
              </a:spcBef>
              <a:buNone/>
              <a:defRPr sz="20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6EF02E72-B9BD-4FFF-A35E-1DF180BB7AEB}"/>
              </a:ext>
            </a:extLst>
          </p:cNvPr>
          <p:cNvSpPr>
            <a:spLocks noGrp="1"/>
          </p:cNvSpPr>
          <p:nvPr>
            <p:ph sz="quarter" idx="4"/>
          </p:nvPr>
        </p:nvSpPr>
        <p:spPr>
          <a:xfrm>
            <a:off x="6425326" y="2584284"/>
            <a:ext cx="5029200" cy="3684588"/>
          </a:xfrm>
        </p:spPr>
        <p:txBody>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0">
            <a:extLst>
              <a:ext uri="{FF2B5EF4-FFF2-40B4-BE49-F238E27FC236}">
                <a16:creationId xmlns:a16="http://schemas.microsoft.com/office/drawing/2014/main" id="{106BB84B-0AF4-4A6B-9683-AF29BBDA45D3}"/>
              </a:ext>
            </a:extLst>
          </p:cNvPr>
          <p:cNvSpPr>
            <a:spLocks noGrp="1"/>
          </p:cNvSpPr>
          <p:nvPr>
            <p:ph type="title"/>
          </p:nvPr>
        </p:nvSpPr>
        <p:spPr>
          <a:xfrm>
            <a:off x="838200" y="365125"/>
            <a:ext cx="10515600" cy="1325563"/>
          </a:xfrm>
        </p:spPr>
        <p:txBody>
          <a:bodyPr/>
          <a:lstStyle/>
          <a:p>
            <a:r>
              <a:rPr lang="en-US"/>
              <a:t>Click to edit Master title style</a:t>
            </a:r>
          </a:p>
        </p:txBody>
      </p:sp>
    </p:spTree>
    <p:extLst>
      <p:ext uri="{BB962C8B-B14F-4D97-AF65-F5344CB8AC3E}">
        <p14:creationId xmlns:p14="http://schemas.microsoft.com/office/powerpoint/2010/main" val="5271070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ree Column Layou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DD41316-53A3-4F6A-896D-FD1DB74B72CC}"/>
              </a:ext>
            </a:extLst>
          </p:cNvPr>
          <p:cNvSpPr>
            <a:spLocks noGrp="1"/>
          </p:cNvSpPr>
          <p:nvPr>
            <p:ph type="body" idx="1"/>
          </p:nvPr>
        </p:nvSpPr>
        <p:spPr>
          <a:xfrm>
            <a:off x="609600" y="1690688"/>
            <a:ext cx="3328562" cy="646428"/>
          </a:xfrm>
        </p:spPr>
        <p:txBody>
          <a:bodyPr anchor="b">
            <a:noAutofit/>
          </a:bodyPr>
          <a:lstStyle>
            <a:lvl1pPr marL="0" indent="0" algn="ctr">
              <a:lnSpc>
                <a:spcPct val="110000"/>
              </a:lnSpc>
              <a:spcBef>
                <a:spcPts val="0"/>
              </a:spcBef>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D0C0A368-A645-4F6B-BA0B-B70F139E245B}"/>
              </a:ext>
            </a:extLst>
          </p:cNvPr>
          <p:cNvSpPr>
            <a:spLocks noGrp="1"/>
          </p:cNvSpPr>
          <p:nvPr>
            <p:ph sz="half" idx="2"/>
          </p:nvPr>
        </p:nvSpPr>
        <p:spPr>
          <a:xfrm>
            <a:off x="609600" y="2457004"/>
            <a:ext cx="3328562" cy="3684588"/>
          </a:xfrm>
        </p:spPr>
        <p:txBody>
          <a:bodyPr/>
          <a:lstStyle>
            <a:lvl1pPr marL="103188" indent="-103188">
              <a:spcBef>
                <a:spcPts val="800"/>
              </a:spcBef>
              <a:defRPr sz="1200"/>
            </a:lvl1pPr>
            <a:lvl2pPr marL="212725" indent="-98425">
              <a:spcBef>
                <a:spcPts val="600"/>
              </a:spcBef>
              <a:defRPr sz="1200"/>
            </a:lvl2pPr>
            <a:lvl3pPr>
              <a:defRPr sz="900"/>
            </a:lvl3pPr>
            <a:lvl4pPr>
              <a:defRPr sz="700"/>
            </a:lvl4pPr>
            <a:lvl5pPr>
              <a:defRPr sz="700"/>
            </a:lvl5pPr>
          </a:lstStyle>
          <a:p>
            <a:pPr lvl="0"/>
            <a:r>
              <a:rPr lang="en-US" dirty="0"/>
              <a:t>Click to edit Master text styles</a:t>
            </a:r>
          </a:p>
          <a:p>
            <a:pPr lvl="1"/>
            <a:r>
              <a:rPr lang="en-US" dirty="0"/>
              <a:t>Second level</a:t>
            </a:r>
          </a:p>
        </p:txBody>
      </p:sp>
      <p:sp>
        <p:nvSpPr>
          <p:cNvPr id="5" name="Text Placeholder 4">
            <a:extLst>
              <a:ext uri="{FF2B5EF4-FFF2-40B4-BE49-F238E27FC236}">
                <a16:creationId xmlns:a16="http://schemas.microsoft.com/office/drawing/2014/main" id="{C9FEC956-96EA-4090-9FEE-22572C67B087}"/>
              </a:ext>
            </a:extLst>
          </p:cNvPr>
          <p:cNvSpPr>
            <a:spLocks noGrp="1"/>
          </p:cNvSpPr>
          <p:nvPr>
            <p:ph type="body" sz="quarter" idx="3"/>
          </p:nvPr>
        </p:nvSpPr>
        <p:spPr>
          <a:xfrm>
            <a:off x="4467010" y="1690688"/>
            <a:ext cx="3245578" cy="646428"/>
          </a:xfrm>
        </p:spPr>
        <p:txBody>
          <a:bodyPr anchor="b">
            <a:noAutofit/>
          </a:bodyPr>
          <a:lstStyle>
            <a:lvl1pPr marL="0" indent="0" algn="ctr">
              <a:lnSpc>
                <a:spcPct val="110000"/>
              </a:lnSpc>
              <a:spcBef>
                <a:spcPts val="0"/>
              </a:spcBef>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6EF02E72-B9BD-4FFF-A35E-1DF180BB7AEB}"/>
              </a:ext>
            </a:extLst>
          </p:cNvPr>
          <p:cNvSpPr>
            <a:spLocks noGrp="1"/>
          </p:cNvSpPr>
          <p:nvPr>
            <p:ph sz="quarter" idx="4"/>
          </p:nvPr>
        </p:nvSpPr>
        <p:spPr>
          <a:xfrm>
            <a:off x="4467010" y="2457004"/>
            <a:ext cx="3245578" cy="3684588"/>
          </a:xfrm>
        </p:spPr>
        <p:txBody>
          <a:bodyPr/>
          <a:lstStyle>
            <a:lvl1pPr>
              <a:spcBef>
                <a:spcPts val="1000"/>
              </a:spcBef>
              <a:defRPr sz="1200"/>
            </a:lvl1pPr>
            <a:lvl2pPr>
              <a:defRPr sz="1200"/>
            </a:lvl2pPr>
            <a:lvl3pPr>
              <a:defRPr sz="900"/>
            </a:lvl3pPr>
            <a:lvl4pPr>
              <a:defRPr sz="700"/>
            </a:lvl4pPr>
            <a:lvl5pPr>
              <a:defRPr sz="700"/>
            </a:lvl5pPr>
          </a:lstStyle>
          <a:p>
            <a:pPr lvl="0"/>
            <a:r>
              <a:rPr lang="en-US" dirty="0"/>
              <a:t>Click to edit Master text styles</a:t>
            </a:r>
          </a:p>
          <a:p>
            <a:pPr lvl="1"/>
            <a:r>
              <a:rPr lang="en-US" dirty="0"/>
              <a:t>Second level</a:t>
            </a:r>
          </a:p>
        </p:txBody>
      </p:sp>
      <p:sp>
        <p:nvSpPr>
          <p:cNvPr id="20" name="Text Placeholder 2">
            <a:extLst>
              <a:ext uri="{FF2B5EF4-FFF2-40B4-BE49-F238E27FC236}">
                <a16:creationId xmlns:a16="http://schemas.microsoft.com/office/drawing/2014/main" id="{BED97302-524A-43F5-9156-580F1AA3B6E3}"/>
              </a:ext>
            </a:extLst>
          </p:cNvPr>
          <p:cNvSpPr>
            <a:spLocks noGrp="1"/>
          </p:cNvSpPr>
          <p:nvPr>
            <p:ph type="body" idx="13"/>
          </p:nvPr>
        </p:nvSpPr>
        <p:spPr>
          <a:xfrm>
            <a:off x="8241436" y="1690688"/>
            <a:ext cx="3328562" cy="646428"/>
          </a:xfrm>
        </p:spPr>
        <p:txBody>
          <a:bodyPr anchor="b">
            <a:noAutofit/>
          </a:bodyPr>
          <a:lstStyle>
            <a:lvl1pPr marL="0" indent="0" algn="ctr">
              <a:lnSpc>
                <a:spcPct val="110000"/>
              </a:lnSpc>
              <a:spcBef>
                <a:spcPts val="0"/>
              </a:spcBef>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1" name="Content Placeholder 3">
            <a:extLst>
              <a:ext uri="{FF2B5EF4-FFF2-40B4-BE49-F238E27FC236}">
                <a16:creationId xmlns:a16="http://schemas.microsoft.com/office/drawing/2014/main" id="{7A781719-5610-4452-A81D-155564F634FF}"/>
              </a:ext>
            </a:extLst>
          </p:cNvPr>
          <p:cNvSpPr>
            <a:spLocks noGrp="1"/>
          </p:cNvSpPr>
          <p:nvPr>
            <p:ph sz="half" idx="14"/>
          </p:nvPr>
        </p:nvSpPr>
        <p:spPr>
          <a:xfrm>
            <a:off x="8241436" y="2457004"/>
            <a:ext cx="3328562" cy="3684588"/>
          </a:xfrm>
        </p:spPr>
        <p:txBody>
          <a:bodyPr/>
          <a:lstStyle>
            <a:lvl1pPr>
              <a:spcBef>
                <a:spcPts val="1000"/>
              </a:spcBef>
              <a:defRPr sz="1200"/>
            </a:lvl1pPr>
            <a:lvl2pPr>
              <a:defRPr sz="1200"/>
            </a:lvl2pPr>
            <a:lvl3pPr>
              <a:defRPr sz="900"/>
            </a:lvl3pPr>
            <a:lvl4pPr>
              <a:defRPr sz="700"/>
            </a:lvl4pPr>
            <a:lvl5pPr>
              <a:defRPr sz="700"/>
            </a:lvl5pPr>
          </a:lstStyle>
          <a:p>
            <a:pPr lvl="0"/>
            <a:r>
              <a:rPr lang="en-US" dirty="0"/>
              <a:t>Click to edit Master text styles</a:t>
            </a:r>
          </a:p>
          <a:p>
            <a:pPr lvl="1"/>
            <a:r>
              <a:rPr lang="en-US" dirty="0"/>
              <a:t>Second level</a:t>
            </a:r>
          </a:p>
        </p:txBody>
      </p:sp>
      <p:sp>
        <p:nvSpPr>
          <p:cNvPr id="12" name="Title 10">
            <a:extLst>
              <a:ext uri="{FF2B5EF4-FFF2-40B4-BE49-F238E27FC236}">
                <a16:creationId xmlns:a16="http://schemas.microsoft.com/office/drawing/2014/main" id="{14CBEC2E-142B-874D-B5F3-2DF35220A32E}"/>
              </a:ext>
            </a:extLst>
          </p:cNvPr>
          <p:cNvSpPr>
            <a:spLocks noGrp="1"/>
          </p:cNvSpPr>
          <p:nvPr>
            <p:ph type="title"/>
          </p:nvPr>
        </p:nvSpPr>
        <p:spPr>
          <a:xfrm>
            <a:off x="838200" y="365125"/>
            <a:ext cx="10515600" cy="1325563"/>
          </a:xfrm>
        </p:spPr>
        <p:txBody>
          <a:bodyPr/>
          <a:lstStyle/>
          <a:p>
            <a:r>
              <a:rPr lang="en-US"/>
              <a:t>Click to edit Master title style</a:t>
            </a:r>
          </a:p>
        </p:txBody>
      </p:sp>
    </p:spTree>
    <p:extLst>
      <p:ext uri="{BB962C8B-B14F-4D97-AF65-F5344CB8AC3E}">
        <p14:creationId xmlns:p14="http://schemas.microsoft.com/office/powerpoint/2010/main" val="6454593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our Column Layou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DD41316-53A3-4F6A-896D-FD1DB74B72CC}"/>
              </a:ext>
            </a:extLst>
          </p:cNvPr>
          <p:cNvSpPr>
            <a:spLocks noGrp="1"/>
          </p:cNvSpPr>
          <p:nvPr>
            <p:ph type="body" idx="1"/>
          </p:nvPr>
        </p:nvSpPr>
        <p:spPr>
          <a:xfrm>
            <a:off x="619125" y="1946307"/>
            <a:ext cx="2552629" cy="646428"/>
          </a:xfrm>
        </p:spPr>
        <p:txBody>
          <a:bodyPr anchor="b">
            <a:noAutofit/>
          </a:bodyPr>
          <a:lstStyle>
            <a:lvl1pPr marL="0" indent="0" algn="ctr">
              <a:lnSpc>
                <a:spcPct val="110000"/>
              </a:lnSpc>
              <a:spcBef>
                <a:spcPts val="0"/>
              </a:spcBef>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D0C0A368-A645-4F6B-BA0B-B70F139E245B}"/>
              </a:ext>
            </a:extLst>
          </p:cNvPr>
          <p:cNvSpPr>
            <a:spLocks noGrp="1"/>
          </p:cNvSpPr>
          <p:nvPr>
            <p:ph sz="half" idx="2"/>
          </p:nvPr>
        </p:nvSpPr>
        <p:spPr>
          <a:xfrm>
            <a:off x="619125" y="2643730"/>
            <a:ext cx="2552629" cy="3684588"/>
          </a:xfrm>
        </p:spPr>
        <p:txBody>
          <a:bodyPr/>
          <a:lstStyle>
            <a:lvl1pPr marL="103188" indent="-103188">
              <a:spcBef>
                <a:spcPts val="800"/>
              </a:spcBef>
              <a:defRPr sz="1200"/>
            </a:lvl1pPr>
            <a:lvl2pPr marL="212725" indent="-98425">
              <a:spcBef>
                <a:spcPts val="600"/>
              </a:spcBef>
              <a:defRPr sz="1200"/>
            </a:lvl2pPr>
            <a:lvl3pPr>
              <a:defRPr sz="900"/>
            </a:lvl3pPr>
            <a:lvl4pPr>
              <a:defRPr sz="700"/>
            </a:lvl4pPr>
            <a:lvl5pPr>
              <a:defRPr sz="700"/>
            </a:lvl5pPr>
          </a:lstStyle>
          <a:p>
            <a:pPr lvl="0"/>
            <a:r>
              <a:rPr lang="en-US" dirty="0"/>
              <a:t>Click to edit Master text styles</a:t>
            </a:r>
          </a:p>
          <a:p>
            <a:pPr lvl="1"/>
            <a:r>
              <a:rPr lang="en-US" dirty="0"/>
              <a:t>Second level</a:t>
            </a:r>
          </a:p>
        </p:txBody>
      </p:sp>
      <p:sp>
        <p:nvSpPr>
          <p:cNvPr id="5" name="Text Placeholder 4">
            <a:extLst>
              <a:ext uri="{FF2B5EF4-FFF2-40B4-BE49-F238E27FC236}">
                <a16:creationId xmlns:a16="http://schemas.microsoft.com/office/drawing/2014/main" id="{C9FEC956-96EA-4090-9FEE-22572C67B087}"/>
              </a:ext>
            </a:extLst>
          </p:cNvPr>
          <p:cNvSpPr>
            <a:spLocks noGrp="1"/>
          </p:cNvSpPr>
          <p:nvPr>
            <p:ph type="body" sz="quarter" idx="3"/>
          </p:nvPr>
        </p:nvSpPr>
        <p:spPr>
          <a:xfrm>
            <a:off x="3461925" y="1946307"/>
            <a:ext cx="2488990" cy="646428"/>
          </a:xfrm>
        </p:spPr>
        <p:txBody>
          <a:bodyPr anchor="b">
            <a:noAutofit/>
          </a:bodyPr>
          <a:lstStyle>
            <a:lvl1pPr marL="0" indent="0" algn="ctr">
              <a:lnSpc>
                <a:spcPct val="110000"/>
              </a:lnSpc>
              <a:spcBef>
                <a:spcPts val="0"/>
              </a:spcBef>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6EF02E72-B9BD-4FFF-A35E-1DF180BB7AEB}"/>
              </a:ext>
            </a:extLst>
          </p:cNvPr>
          <p:cNvSpPr>
            <a:spLocks noGrp="1"/>
          </p:cNvSpPr>
          <p:nvPr>
            <p:ph sz="quarter" idx="4"/>
          </p:nvPr>
        </p:nvSpPr>
        <p:spPr>
          <a:xfrm>
            <a:off x="3461925" y="2643730"/>
            <a:ext cx="2488990" cy="3684588"/>
          </a:xfrm>
        </p:spPr>
        <p:txBody>
          <a:bodyPr/>
          <a:lstStyle>
            <a:lvl1pPr>
              <a:spcBef>
                <a:spcPts val="1000"/>
              </a:spcBef>
              <a:defRPr sz="1200"/>
            </a:lvl1pPr>
            <a:lvl2pPr>
              <a:defRPr sz="1200"/>
            </a:lvl2pPr>
            <a:lvl3pPr>
              <a:defRPr sz="900"/>
            </a:lvl3pPr>
            <a:lvl4pPr>
              <a:defRPr sz="700"/>
            </a:lvl4pPr>
            <a:lvl5pPr>
              <a:defRPr sz="700"/>
            </a:lvl5pPr>
          </a:lstStyle>
          <a:p>
            <a:pPr lvl="0"/>
            <a:r>
              <a:rPr lang="en-US" dirty="0"/>
              <a:t>Click to edit Master text styles</a:t>
            </a:r>
          </a:p>
          <a:p>
            <a:pPr lvl="1"/>
            <a:r>
              <a:rPr lang="en-US" dirty="0"/>
              <a:t>Second level</a:t>
            </a:r>
          </a:p>
        </p:txBody>
      </p:sp>
      <p:sp>
        <p:nvSpPr>
          <p:cNvPr id="11" name="Title 10">
            <a:extLst>
              <a:ext uri="{FF2B5EF4-FFF2-40B4-BE49-F238E27FC236}">
                <a16:creationId xmlns:a16="http://schemas.microsoft.com/office/drawing/2014/main" id="{106BB84B-0AF4-4A6B-9683-AF29BBDA45D3}"/>
              </a:ext>
            </a:extLst>
          </p:cNvPr>
          <p:cNvSpPr>
            <a:spLocks noGrp="1"/>
          </p:cNvSpPr>
          <p:nvPr>
            <p:ph type="title"/>
          </p:nvPr>
        </p:nvSpPr>
        <p:spPr/>
        <p:txBody>
          <a:bodyPr/>
          <a:lstStyle/>
          <a:p>
            <a:r>
              <a:rPr lang="en-US"/>
              <a:t>Click to edit Master title style</a:t>
            </a:r>
          </a:p>
        </p:txBody>
      </p:sp>
      <p:sp>
        <p:nvSpPr>
          <p:cNvPr id="20" name="Text Placeholder 2">
            <a:extLst>
              <a:ext uri="{FF2B5EF4-FFF2-40B4-BE49-F238E27FC236}">
                <a16:creationId xmlns:a16="http://schemas.microsoft.com/office/drawing/2014/main" id="{BED97302-524A-43F5-9156-580F1AA3B6E3}"/>
              </a:ext>
            </a:extLst>
          </p:cNvPr>
          <p:cNvSpPr>
            <a:spLocks noGrp="1"/>
          </p:cNvSpPr>
          <p:nvPr>
            <p:ph type="body" idx="13"/>
          </p:nvPr>
        </p:nvSpPr>
        <p:spPr>
          <a:xfrm>
            <a:off x="6241086" y="1946307"/>
            <a:ext cx="2552629" cy="646428"/>
          </a:xfrm>
        </p:spPr>
        <p:txBody>
          <a:bodyPr anchor="b">
            <a:noAutofit/>
          </a:bodyPr>
          <a:lstStyle>
            <a:lvl1pPr marL="0" indent="0" algn="ctr">
              <a:lnSpc>
                <a:spcPct val="110000"/>
              </a:lnSpc>
              <a:spcBef>
                <a:spcPts val="0"/>
              </a:spcBef>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1" name="Content Placeholder 3">
            <a:extLst>
              <a:ext uri="{FF2B5EF4-FFF2-40B4-BE49-F238E27FC236}">
                <a16:creationId xmlns:a16="http://schemas.microsoft.com/office/drawing/2014/main" id="{7A781719-5610-4452-A81D-155564F634FF}"/>
              </a:ext>
            </a:extLst>
          </p:cNvPr>
          <p:cNvSpPr>
            <a:spLocks noGrp="1"/>
          </p:cNvSpPr>
          <p:nvPr>
            <p:ph sz="half" idx="14"/>
          </p:nvPr>
        </p:nvSpPr>
        <p:spPr>
          <a:xfrm>
            <a:off x="6241086" y="2643730"/>
            <a:ext cx="2552629" cy="3684588"/>
          </a:xfrm>
        </p:spPr>
        <p:txBody>
          <a:bodyPr/>
          <a:lstStyle>
            <a:lvl1pPr>
              <a:spcBef>
                <a:spcPts val="1000"/>
              </a:spcBef>
              <a:defRPr sz="1200"/>
            </a:lvl1pPr>
            <a:lvl2pPr>
              <a:defRPr sz="1200"/>
            </a:lvl2pPr>
            <a:lvl3pPr>
              <a:defRPr sz="900"/>
            </a:lvl3pPr>
            <a:lvl4pPr>
              <a:defRPr sz="700"/>
            </a:lvl4pPr>
            <a:lvl5pPr>
              <a:defRPr sz="700"/>
            </a:lvl5pPr>
          </a:lstStyle>
          <a:p>
            <a:pPr lvl="0"/>
            <a:r>
              <a:rPr lang="en-US" dirty="0"/>
              <a:t>Click to edit Master text styles</a:t>
            </a:r>
          </a:p>
          <a:p>
            <a:pPr lvl="1"/>
            <a:r>
              <a:rPr lang="en-US" dirty="0"/>
              <a:t>Second level</a:t>
            </a:r>
          </a:p>
        </p:txBody>
      </p:sp>
      <p:sp>
        <p:nvSpPr>
          <p:cNvPr id="22" name="Text Placeholder 4">
            <a:extLst>
              <a:ext uri="{FF2B5EF4-FFF2-40B4-BE49-F238E27FC236}">
                <a16:creationId xmlns:a16="http://schemas.microsoft.com/office/drawing/2014/main" id="{2F0F302A-9E61-4FD8-97CA-7B55613EB2CC}"/>
              </a:ext>
            </a:extLst>
          </p:cNvPr>
          <p:cNvSpPr>
            <a:spLocks noGrp="1"/>
          </p:cNvSpPr>
          <p:nvPr>
            <p:ph type="body" sz="quarter" idx="15"/>
          </p:nvPr>
        </p:nvSpPr>
        <p:spPr>
          <a:xfrm>
            <a:off x="9083885" y="1946307"/>
            <a:ext cx="2488990" cy="646428"/>
          </a:xfrm>
        </p:spPr>
        <p:txBody>
          <a:bodyPr anchor="b">
            <a:noAutofit/>
          </a:bodyPr>
          <a:lstStyle>
            <a:lvl1pPr marL="0" indent="0" algn="ctr">
              <a:lnSpc>
                <a:spcPct val="110000"/>
              </a:lnSpc>
              <a:spcBef>
                <a:spcPts val="0"/>
              </a:spcBef>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3" name="Content Placeholder 5">
            <a:extLst>
              <a:ext uri="{FF2B5EF4-FFF2-40B4-BE49-F238E27FC236}">
                <a16:creationId xmlns:a16="http://schemas.microsoft.com/office/drawing/2014/main" id="{28C7299F-A0F8-4010-ADBF-A4F0FAE1C225}"/>
              </a:ext>
            </a:extLst>
          </p:cNvPr>
          <p:cNvSpPr>
            <a:spLocks noGrp="1"/>
          </p:cNvSpPr>
          <p:nvPr>
            <p:ph sz="quarter" idx="16"/>
          </p:nvPr>
        </p:nvSpPr>
        <p:spPr>
          <a:xfrm>
            <a:off x="9083885" y="2643730"/>
            <a:ext cx="2488990" cy="3684588"/>
          </a:xfrm>
        </p:spPr>
        <p:txBody>
          <a:bodyPr/>
          <a:lstStyle>
            <a:lvl1pPr>
              <a:spcBef>
                <a:spcPts val="1000"/>
              </a:spcBef>
              <a:defRPr sz="1200"/>
            </a:lvl1pPr>
            <a:lvl2pPr>
              <a:defRPr sz="1200"/>
            </a:lvl2pPr>
            <a:lvl3pPr>
              <a:defRPr sz="900"/>
            </a:lvl3pPr>
            <a:lvl4pPr>
              <a:defRPr sz="700"/>
            </a:lvl4pPr>
            <a:lvl5pPr>
              <a:defRPr sz="7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42642574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ive Column Layou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DD41316-53A3-4F6A-896D-FD1DB74B72CC}"/>
              </a:ext>
            </a:extLst>
          </p:cNvPr>
          <p:cNvSpPr>
            <a:spLocks noGrp="1"/>
          </p:cNvSpPr>
          <p:nvPr>
            <p:ph type="body" idx="1"/>
          </p:nvPr>
        </p:nvSpPr>
        <p:spPr>
          <a:xfrm>
            <a:off x="619126" y="1825547"/>
            <a:ext cx="1908174" cy="646428"/>
          </a:xfrm>
        </p:spPr>
        <p:txBody>
          <a:bodyPr anchor="b">
            <a:noAutofit/>
          </a:bodyPr>
          <a:lstStyle>
            <a:lvl1pPr marL="0" indent="0" algn="ctr">
              <a:lnSpc>
                <a:spcPct val="110000"/>
              </a:lnSpc>
              <a:spcBef>
                <a:spcPts val="0"/>
              </a:spcBef>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D0C0A368-A645-4F6B-BA0B-B70F139E245B}"/>
              </a:ext>
            </a:extLst>
          </p:cNvPr>
          <p:cNvSpPr>
            <a:spLocks noGrp="1"/>
          </p:cNvSpPr>
          <p:nvPr>
            <p:ph sz="half" idx="2"/>
          </p:nvPr>
        </p:nvSpPr>
        <p:spPr>
          <a:xfrm>
            <a:off x="619126" y="2671294"/>
            <a:ext cx="1908174" cy="3327653"/>
          </a:xfrm>
        </p:spPr>
        <p:txBody>
          <a:bodyPr/>
          <a:lstStyle>
            <a:lvl1pPr marL="103188" indent="-103188">
              <a:spcBef>
                <a:spcPts val="800"/>
              </a:spcBef>
              <a:defRPr sz="1200"/>
            </a:lvl1pPr>
            <a:lvl2pPr marL="200025" indent="-95250">
              <a:spcBef>
                <a:spcPts val="600"/>
              </a:spcBef>
              <a:defRPr sz="1200"/>
            </a:lvl2pPr>
            <a:lvl3pPr>
              <a:defRPr sz="900"/>
            </a:lvl3pPr>
            <a:lvl4pPr>
              <a:defRPr sz="700"/>
            </a:lvl4pPr>
            <a:lvl5pPr>
              <a:defRPr sz="700"/>
            </a:lvl5pPr>
          </a:lstStyle>
          <a:p>
            <a:pPr lvl="0"/>
            <a:r>
              <a:rPr lang="en-US" dirty="0"/>
              <a:t>Click to edit Master text styles</a:t>
            </a:r>
          </a:p>
          <a:p>
            <a:pPr lvl="1"/>
            <a:r>
              <a:rPr lang="en-US" dirty="0"/>
              <a:t>Second level</a:t>
            </a:r>
          </a:p>
        </p:txBody>
      </p:sp>
      <p:sp>
        <p:nvSpPr>
          <p:cNvPr id="11" name="Title 10">
            <a:extLst>
              <a:ext uri="{FF2B5EF4-FFF2-40B4-BE49-F238E27FC236}">
                <a16:creationId xmlns:a16="http://schemas.microsoft.com/office/drawing/2014/main" id="{106BB84B-0AF4-4A6B-9683-AF29BBDA45D3}"/>
              </a:ext>
            </a:extLst>
          </p:cNvPr>
          <p:cNvSpPr>
            <a:spLocks noGrp="1"/>
          </p:cNvSpPr>
          <p:nvPr>
            <p:ph type="title"/>
          </p:nvPr>
        </p:nvSpPr>
        <p:spPr/>
        <p:txBody>
          <a:bodyPr/>
          <a:lstStyle/>
          <a:p>
            <a:r>
              <a:rPr lang="en-US"/>
              <a:t>Click to edit Master title style</a:t>
            </a:r>
          </a:p>
        </p:txBody>
      </p:sp>
      <p:sp>
        <p:nvSpPr>
          <p:cNvPr id="29" name="Text Placeholder 2">
            <a:extLst>
              <a:ext uri="{FF2B5EF4-FFF2-40B4-BE49-F238E27FC236}">
                <a16:creationId xmlns:a16="http://schemas.microsoft.com/office/drawing/2014/main" id="{4283118F-B3CA-43FB-9BEB-D895895D8F42}"/>
              </a:ext>
            </a:extLst>
          </p:cNvPr>
          <p:cNvSpPr>
            <a:spLocks noGrp="1"/>
          </p:cNvSpPr>
          <p:nvPr>
            <p:ph type="body" idx="13"/>
          </p:nvPr>
        </p:nvSpPr>
        <p:spPr>
          <a:xfrm>
            <a:off x="2916198" y="1825547"/>
            <a:ext cx="1908174" cy="646428"/>
          </a:xfrm>
        </p:spPr>
        <p:txBody>
          <a:bodyPr anchor="b">
            <a:noAutofit/>
          </a:bodyPr>
          <a:lstStyle>
            <a:lvl1pPr marL="0" indent="0" algn="ctr">
              <a:lnSpc>
                <a:spcPct val="110000"/>
              </a:lnSpc>
              <a:spcBef>
                <a:spcPts val="0"/>
              </a:spcBef>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30" name="Content Placeholder 3">
            <a:extLst>
              <a:ext uri="{FF2B5EF4-FFF2-40B4-BE49-F238E27FC236}">
                <a16:creationId xmlns:a16="http://schemas.microsoft.com/office/drawing/2014/main" id="{E6D4BBC8-F4BA-4988-BCF2-CA9EF0721C85}"/>
              </a:ext>
            </a:extLst>
          </p:cNvPr>
          <p:cNvSpPr>
            <a:spLocks noGrp="1"/>
          </p:cNvSpPr>
          <p:nvPr>
            <p:ph sz="half" idx="14"/>
          </p:nvPr>
        </p:nvSpPr>
        <p:spPr>
          <a:xfrm>
            <a:off x="2916198" y="2671294"/>
            <a:ext cx="1908174" cy="3327653"/>
          </a:xfrm>
        </p:spPr>
        <p:txBody>
          <a:bodyPr/>
          <a:lstStyle>
            <a:lvl1pPr marL="103188" indent="-103188">
              <a:spcBef>
                <a:spcPts val="800"/>
              </a:spcBef>
              <a:defRPr sz="1200"/>
            </a:lvl1pPr>
            <a:lvl2pPr marL="200025" indent="-95250">
              <a:spcBef>
                <a:spcPts val="600"/>
              </a:spcBef>
              <a:defRPr sz="1200"/>
            </a:lvl2pPr>
            <a:lvl3pPr>
              <a:defRPr sz="900"/>
            </a:lvl3pPr>
            <a:lvl4pPr>
              <a:defRPr sz="700"/>
            </a:lvl4pPr>
            <a:lvl5pPr>
              <a:defRPr sz="700"/>
            </a:lvl5pPr>
          </a:lstStyle>
          <a:p>
            <a:pPr lvl="0"/>
            <a:r>
              <a:rPr lang="en-US" dirty="0"/>
              <a:t>Click to edit Master text styles</a:t>
            </a:r>
          </a:p>
          <a:p>
            <a:pPr lvl="1"/>
            <a:r>
              <a:rPr lang="en-US" dirty="0"/>
              <a:t>Second level</a:t>
            </a:r>
          </a:p>
        </p:txBody>
      </p:sp>
      <p:sp>
        <p:nvSpPr>
          <p:cNvPr id="31" name="Text Placeholder 2">
            <a:extLst>
              <a:ext uri="{FF2B5EF4-FFF2-40B4-BE49-F238E27FC236}">
                <a16:creationId xmlns:a16="http://schemas.microsoft.com/office/drawing/2014/main" id="{670C0570-2B75-434B-90E8-690549319BAA}"/>
              </a:ext>
            </a:extLst>
          </p:cNvPr>
          <p:cNvSpPr>
            <a:spLocks noGrp="1"/>
          </p:cNvSpPr>
          <p:nvPr>
            <p:ph type="body" idx="15"/>
          </p:nvPr>
        </p:nvSpPr>
        <p:spPr>
          <a:xfrm>
            <a:off x="5165698" y="1825547"/>
            <a:ext cx="1908174" cy="646428"/>
          </a:xfrm>
        </p:spPr>
        <p:txBody>
          <a:bodyPr anchor="b">
            <a:noAutofit/>
          </a:bodyPr>
          <a:lstStyle>
            <a:lvl1pPr marL="0" indent="0" algn="ctr">
              <a:lnSpc>
                <a:spcPct val="110000"/>
              </a:lnSpc>
              <a:spcBef>
                <a:spcPts val="0"/>
              </a:spcBef>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32" name="Content Placeholder 3">
            <a:extLst>
              <a:ext uri="{FF2B5EF4-FFF2-40B4-BE49-F238E27FC236}">
                <a16:creationId xmlns:a16="http://schemas.microsoft.com/office/drawing/2014/main" id="{09E8CBB1-344E-4FC4-B8D0-63837ED0CD42}"/>
              </a:ext>
            </a:extLst>
          </p:cNvPr>
          <p:cNvSpPr>
            <a:spLocks noGrp="1"/>
          </p:cNvSpPr>
          <p:nvPr>
            <p:ph sz="half" idx="16"/>
          </p:nvPr>
        </p:nvSpPr>
        <p:spPr>
          <a:xfrm>
            <a:off x="5165698" y="2671294"/>
            <a:ext cx="1908174" cy="3327653"/>
          </a:xfrm>
        </p:spPr>
        <p:txBody>
          <a:bodyPr/>
          <a:lstStyle>
            <a:lvl1pPr marL="103188" indent="-103188">
              <a:spcBef>
                <a:spcPts val="800"/>
              </a:spcBef>
              <a:defRPr sz="1200"/>
            </a:lvl1pPr>
            <a:lvl2pPr marL="200025" indent="-95250">
              <a:spcBef>
                <a:spcPts val="600"/>
              </a:spcBef>
              <a:defRPr sz="1200"/>
            </a:lvl2pPr>
            <a:lvl3pPr>
              <a:defRPr sz="900"/>
            </a:lvl3pPr>
            <a:lvl4pPr>
              <a:defRPr sz="700"/>
            </a:lvl4pPr>
            <a:lvl5pPr>
              <a:defRPr sz="700"/>
            </a:lvl5pPr>
          </a:lstStyle>
          <a:p>
            <a:pPr lvl="0"/>
            <a:r>
              <a:rPr lang="en-US" dirty="0"/>
              <a:t>Click to edit Master text styles</a:t>
            </a:r>
          </a:p>
          <a:p>
            <a:pPr lvl="1"/>
            <a:r>
              <a:rPr lang="en-US" dirty="0"/>
              <a:t>Second level</a:t>
            </a:r>
          </a:p>
        </p:txBody>
      </p:sp>
      <p:sp>
        <p:nvSpPr>
          <p:cNvPr id="33" name="Text Placeholder 2">
            <a:extLst>
              <a:ext uri="{FF2B5EF4-FFF2-40B4-BE49-F238E27FC236}">
                <a16:creationId xmlns:a16="http://schemas.microsoft.com/office/drawing/2014/main" id="{F088621B-F6A9-476F-AD14-C64823BE02EB}"/>
              </a:ext>
            </a:extLst>
          </p:cNvPr>
          <p:cNvSpPr>
            <a:spLocks noGrp="1"/>
          </p:cNvSpPr>
          <p:nvPr>
            <p:ph type="body" idx="17"/>
          </p:nvPr>
        </p:nvSpPr>
        <p:spPr>
          <a:xfrm>
            <a:off x="7462771" y="1825547"/>
            <a:ext cx="1908174" cy="646428"/>
          </a:xfrm>
        </p:spPr>
        <p:txBody>
          <a:bodyPr anchor="b">
            <a:noAutofit/>
          </a:bodyPr>
          <a:lstStyle>
            <a:lvl1pPr marL="0" indent="0" algn="ctr">
              <a:lnSpc>
                <a:spcPct val="110000"/>
              </a:lnSpc>
              <a:spcBef>
                <a:spcPts val="0"/>
              </a:spcBef>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34" name="Content Placeholder 3">
            <a:extLst>
              <a:ext uri="{FF2B5EF4-FFF2-40B4-BE49-F238E27FC236}">
                <a16:creationId xmlns:a16="http://schemas.microsoft.com/office/drawing/2014/main" id="{B39C5CE6-EFDF-4DC3-BB8B-2D6855B746EB}"/>
              </a:ext>
            </a:extLst>
          </p:cNvPr>
          <p:cNvSpPr>
            <a:spLocks noGrp="1"/>
          </p:cNvSpPr>
          <p:nvPr>
            <p:ph sz="half" idx="18"/>
          </p:nvPr>
        </p:nvSpPr>
        <p:spPr>
          <a:xfrm>
            <a:off x="7462771" y="2671294"/>
            <a:ext cx="1908174" cy="3327653"/>
          </a:xfrm>
        </p:spPr>
        <p:txBody>
          <a:bodyPr/>
          <a:lstStyle>
            <a:lvl1pPr marL="103188" indent="-103188">
              <a:spcBef>
                <a:spcPts val="800"/>
              </a:spcBef>
              <a:defRPr sz="1200"/>
            </a:lvl1pPr>
            <a:lvl2pPr marL="200025" indent="-95250">
              <a:spcBef>
                <a:spcPts val="600"/>
              </a:spcBef>
              <a:defRPr sz="1200"/>
            </a:lvl2pPr>
            <a:lvl3pPr>
              <a:defRPr sz="900"/>
            </a:lvl3pPr>
            <a:lvl4pPr>
              <a:defRPr sz="700"/>
            </a:lvl4pPr>
            <a:lvl5pPr>
              <a:defRPr sz="700"/>
            </a:lvl5pPr>
          </a:lstStyle>
          <a:p>
            <a:pPr lvl="0"/>
            <a:r>
              <a:rPr lang="en-US" dirty="0"/>
              <a:t>Click to edit Master text styles</a:t>
            </a:r>
          </a:p>
          <a:p>
            <a:pPr lvl="1"/>
            <a:r>
              <a:rPr lang="en-US" dirty="0"/>
              <a:t>Second level</a:t>
            </a:r>
          </a:p>
        </p:txBody>
      </p:sp>
      <p:sp>
        <p:nvSpPr>
          <p:cNvPr id="35" name="Text Placeholder 2">
            <a:extLst>
              <a:ext uri="{FF2B5EF4-FFF2-40B4-BE49-F238E27FC236}">
                <a16:creationId xmlns:a16="http://schemas.microsoft.com/office/drawing/2014/main" id="{CDC2870F-5AE5-4C75-B81C-A6C4F482FB89}"/>
              </a:ext>
            </a:extLst>
          </p:cNvPr>
          <p:cNvSpPr>
            <a:spLocks noGrp="1"/>
          </p:cNvSpPr>
          <p:nvPr>
            <p:ph type="body" idx="19"/>
          </p:nvPr>
        </p:nvSpPr>
        <p:spPr>
          <a:xfrm>
            <a:off x="9714987" y="1825547"/>
            <a:ext cx="1908174" cy="646428"/>
          </a:xfrm>
        </p:spPr>
        <p:txBody>
          <a:bodyPr anchor="b">
            <a:noAutofit/>
          </a:bodyPr>
          <a:lstStyle>
            <a:lvl1pPr marL="0" indent="0" algn="ctr">
              <a:lnSpc>
                <a:spcPct val="110000"/>
              </a:lnSpc>
              <a:spcBef>
                <a:spcPts val="0"/>
              </a:spcBef>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36" name="Content Placeholder 3">
            <a:extLst>
              <a:ext uri="{FF2B5EF4-FFF2-40B4-BE49-F238E27FC236}">
                <a16:creationId xmlns:a16="http://schemas.microsoft.com/office/drawing/2014/main" id="{EDCC3C75-756C-4950-A73C-529DC9E3FA84}"/>
              </a:ext>
            </a:extLst>
          </p:cNvPr>
          <p:cNvSpPr>
            <a:spLocks noGrp="1"/>
          </p:cNvSpPr>
          <p:nvPr>
            <p:ph sz="half" idx="20"/>
          </p:nvPr>
        </p:nvSpPr>
        <p:spPr>
          <a:xfrm>
            <a:off x="9714987" y="2671294"/>
            <a:ext cx="1908174" cy="3327653"/>
          </a:xfrm>
        </p:spPr>
        <p:txBody>
          <a:bodyPr/>
          <a:lstStyle>
            <a:lvl1pPr marL="103188" indent="-103188">
              <a:spcBef>
                <a:spcPts val="800"/>
              </a:spcBef>
              <a:defRPr sz="1200"/>
            </a:lvl1pPr>
            <a:lvl2pPr marL="200025" indent="-95250">
              <a:spcBef>
                <a:spcPts val="600"/>
              </a:spcBef>
              <a:defRPr sz="1200"/>
            </a:lvl2pPr>
            <a:lvl3pPr>
              <a:defRPr sz="900"/>
            </a:lvl3pPr>
            <a:lvl4pPr>
              <a:defRPr sz="700"/>
            </a:lvl4pPr>
            <a:lvl5pPr>
              <a:defRPr sz="7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3244046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9322E14-B592-45CE-B4DD-75B2DAE06A6C}"/>
              </a:ext>
            </a:extLst>
          </p:cNvPr>
          <p:cNvSpPr>
            <a:spLocks noGrp="1"/>
          </p:cNvSpPr>
          <p:nvPr>
            <p:ph sz="half" idx="1"/>
          </p:nvPr>
        </p:nvSpPr>
        <p:spPr>
          <a:xfrm>
            <a:off x="609600" y="1825625"/>
            <a:ext cx="5181600" cy="4351338"/>
          </a:xfrm>
        </p:spPr>
        <p:txBody>
          <a:bodyPr/>
          <a:lstStyle>
            <a:lvl1pPr>
              <a:defRPr sz="1800" b="1">
                <a:solidFill>
                  <a:schemeClr val="accent3"/>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F6A746FB-476B-4D85-A0F5-97472FBF29A9}"/>
              </a:ext>
            </a:extLst>
          </p:cNvPr>
          <p:cNvSpPr>
            <a:spLocks noGrp="1"/>
          </p:cNvSpPr>
          <p:nvPr>
            <p:ph sz="half" idx="2"/>
          </p:nvPr>
        </p:nvSpPr>
        <p:spPr>
          <a:xfrm>
            <a:off x="6362696" y="1825625"/>
            <a:ext cx="5181600" cy="4351338"/>
          </a:xfrm>
        </p:spPr>
        <p:txBody>
          <a:bodyPr/>
          <a:lstStyle>
            <a:lvl1pPr>
              <a:defRPr sz="1800" b="1">
                <a:solidFill>
                  <a:schemeClr val="accent3"/>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0">
            <a:extLst>
              <a:ext uri="{FF2B5EF4-FFF2-40B4-BE49-F238E27FC236}">
                <a16:creationId xmlns:a16="http://schemas.microsoft.com/office/drawing/2014/main" id="{B71B6BDA-6D6F-E944-9550-844489739D8B}"/>
              </a:ext>
            </a:extLst>
          </p:cNvPr>
          <p:cNvSpPr>
            <a:spLocks noGrp="1"/>
          </p:cNvSpPr>
          <p:nvPr>
            <p:ph type="title"/>
          </p:nvPr>
        </p:nvSpPr>
        <p:spPr>
          <a:xfrm>
            <a:off x="838200" y="365125"/>
            <a:ext cx="10515600" cy="1325563"/>
          </a:xfrm>
        </p:spPr>
        <p:txBody>
          <a:bodyPr/>
          <a:lstStyle>
            <a:lvl1pPr>
              <a:defRPr>
                <a:solidFill>
                  <a:schemeClr val="bg2"/>
                </a:solidFill>
              </a:defRPr>
            </a:lvl1pPr>
          </a:lstStyle>
          <a:p>
            <a:r>
              <a:rPr lang="en-US"/>
              <a:t>Click to edit Master title style</a:t>
            </a:r>
          </a:p>
        </p:txBody>
      </p:sp>
      <p:pic>
        <p:nvPicPr>
          <p:cNvPr id="7" name="Picture 6">
            <a:extLst>
              <a:ext uri="{FF2B5EF4-FFF2-40B4-BE49-F238E27FC236}">
                <a16:creationId xmlns:a16="http://schemas.microsoft.com/office/drawing/2014/main" id="{65868298-A174-1C46-AE73-A136E25987B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626472" y="6410325"/>
            <a:ext cx="426685" cy="314324"/>
          </a:xfrm>
          <a:prstGeom prst="rect">
            <a:avLst/>
          </a:prstGeom>
        </p:spPr>
      </p:pic>
    </p:spTree>
    <p:extLst>
      <p:ext uri="{BB962C8B-B14F-4D97-AF65-F5344CB8AC3E}">
        <p14:creationId xmlns:p14="http://schemas.microsoft.com/office/powerpoint/2010/main" val="41885629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Comparison">
    <p:bg>
      <p:bgPr>
        <a:solidFill>
          <a:schemeClr val="tx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DD41316-53A3-4F6A-896D-FD1DB74B72CC}"/>
              </a:ext>
            </a:extLst>
          </p:cNvPr>
          <p:cNvSpPr>
            <a:spLocks noGrp="1"/>
          </p:cNvSpPr>
          <p:nvPr>
            <p:ph type="body" idx="1"/>
          </p:nvPr>
        </p:nvSpPr>
        <p:spPr>
          <a:xfrm>
            <a:off x="681754" y="1811107"/>
            <a:ext cx="5157787" cy="646428"/>
          </a:xfrm>
        </p:spPr>
        <p:txBody>
          <a:bodyPr anchor="b">
            <a:noAutofit/>
          </a:bodyPr>
          <a:lstStyle>
            <a:lvl1pPr marL="0" indent="0" algn="ctr">
              <a:lnSpc>
                <a:spcPct val="110000"/>
              </a:lnSpc>
              <a:spcBef>
                <a:spcPts val="0"/>
              </a:spcBef>
              <a:buNone/>
              <a:defRPr sz="20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D0C0A368-A645-4F6B-BA0B-B70F139E245B}"/>
              </a:ext>
            </a:extLst>
          </p:cNvPr>
          <p:cNvSpPr>
            <a:spLocks noGrp="1"/>
          </p:cNvSpPr>
          <p:nvPr>
            <p:ph sz="half" idx="2"/>
          </p:nvPr>
        </p:nvSpPr>
        <p:spPr>
          <a:xfrm>
            <a:off x="681754" y="2584284"/>
            <a:ext cx="5157787" cy="3684588"/>
          </a:xfrm>
        </p:spPr>
        <p:txBody>
          <a:bodyPr/>
          <a:lstStyle>
            <a:lvl1pPr>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C9FEC956-96EA-4090-9FEE-22572C67B087}"/>
              </a:ext>
            </a:extLst>
          </p:cNvPr>
          <p:cNvSpPr>
            <a:spLocks noGrp="1"/>
          </p:cNvSpPr>
          <p:nvPr>
            <p:ph type="body" sz="quarter" idx="3"/>
          </p:nvPr>
        </p:nvSpPr>
        <p:spPr>
          <a:xfrm>
            <a:off x="6425326" y="1811107"/>
            <a:ext cx="5029200" cy="646428"/>
          </a:xfrm>
        </p:spPr>
        <p:txBody>
          <a:bodyPr anchor="b">
            <a:noAutofit/>
          </a:bodyPr>
          <a:lstStyle>
            <a:lvl1pPr marL="0" indent="0" algn="ctr">
              <a:lnSpc>
                <a:spcPct val="110000"/>
              </a:lnSpc>
              <a:spcBef>
                <a:spcPts val="0"/>
              </a:spcBef>
              <a:buNone/>
              <a:defRPr sz="20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6EF02E72-B9BD-4FFF-A35E-1DF180BB7AEB}"/>
              </a:ext>
            </a:extLst>
          </p:cNvPr>
          <p:cNvSpPr>
            <a:spLocks noGrp="1"/>
          </p:cNvSpPr>
          <p:nvPr>
            <p:ph sz="quarter" idx="4"/>
          </p:nvPr>
        </p:nvSpPr>
        <p:spPr>
          <a:xfrm>
            <a:off x="6425326" y="2584284"/>
            <a:ext cx="5029200" cy="3684588"/>
          </a:xfrm>
        </p:spPr>
        <p:txBody>
          <a:bodyPr/>
          <a:lstStyle>
            <a:lvl1pPr>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0">
            <a:extLst>
              <a:ext uri="{FF2B5EF4-FFF2-40B4-BE49-F238E27FC236}">
                <a16:creationId xmlns:a16="http://schemas.microsoft.com/office/drawing/2014/main" id="{106BB84B-0AF4-4A6B-9683-AF29BBDA45D3}"/>
              </a:ext>
            </a:extLst>
          </p:cNvPr>
          <p:cNvSpPr>
            <a:spLocks noGrp="1"/>
          </p:cNvSpPr>
          <p:nvPr>
            <p:ph type="title"/>
          </p:nvPr>
        </p:nvSpPr>
        <p:spPr>
          <a:xfrm>
            <a:off x="838200" y="365125"/>
            <a:ext cx="10515600" cy="1325563"/>
          </a:xfrm>
        </p:spPr>
        <p:txBody>
          <a:bodyPr/>
          <a:lstStyle>
            <a:lvl1pPr>
              <a:defRPr>
                <a:solidFill>
                  <a:schemeClr val="bg2"/>
                </a:solidFill>
              </a:defRPr>
            </a:lvl1pPr>
          </a:lstStyle>
          <a:p>
            <a:r>
              <a:rPr lang="en-US"/>
              <a:t>Click to edit Master title style</a:t>
            </a:r>
          </a:p>
        </p:txBody>
      </p:sp>
      <p:pic>
        <p:nvPicPr>
          <p:cNvPr id="8" name="Picture 7">
            <a:extLst>
              <a:ext uri="{FF2B5EF4-FFF2-40B4-BE49-F238E27FC236}">
                <a16:creationId xmlns:a16="http://schemas.microsoft.com/office/drawing/2014/main" id="{AE5624B9-C5F2-7C4E-B29A-668B0415327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626472" y="6410325"/>
            <a:ext cx="426685" cy="314324"/>
          </a:xfrm>
          <a:prstGeom prst="rect">
            <a:avLst/>
          </a:prstGeom>
        </p:spPr>
      </p:pic>
    </p:spTree>
    <p:extLst>
      <p:ext uri="{BB962C8B-B14F-4D97-AF65-F5344CB8AC3E}">
        <p14:creationId xmlns:p14="http://schemas.microsoft.com/office/powerpoint/2010/main" val="29455258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hree Column Layout">
    <p:bg>
      <p:bgPr>
        <a:solidFill>
          <a:schemeClr val="tx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DD41316-53A3-4F6A-896D-FD1DB74B72CC}"/>
              </a:ext>
            </a:extLst>
          </p:cNvPr>
          <p:cNvSpPr>
            <a:spLocks noGrp="1"/>
          </p:cNvSpPr>
          <p:nvPr>
            <p:ph type="body" idx="1"/>
          </p:nvPr>
        </p:nvSpPr>
        <p:spPr>
          <a:xfrm>
            <a:off x="609600" y="1690688"/>
            <a:ext cx="3328562" cy="646428"/>
          </a:xfrm>
        </p:spPr>
        <p:txBody>
          <a:bodyPr anchor="b">
            <a:noAutofit/>
          </a:bodyPr>
          <a:lstStyle>
            <a:lvl1pPr marL="0" indent="0" algn="ctr">
              <a:lnSpc>
                <a:spcPct val="110000"/>
              </a:lnSpc>
              <a:spcBef>
                <a:spcPts val="0"/>
              </a:spcBef>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D0C0A368-A645-4F6B-BA0B-B70F139E245B}"/>
              </a:ext>
            </a:extLst>
          </p:cNvPr>
          <p:cNvSpPr>
            <a:spLocks noGrp="1"/>
          </p:cNvSpPr>
          <p:nvPr>
            <p:ph sz="half" idx="2"/>
          </p:nvPr>
        </p:nvSpPr>
        <p:spPr>
          <a:xfrm>
            <a:off x="609600" y="2550949"/>
            <a:ext cx="3328562" cy="3684588"/>
          </a:xfrm>
        </p:spPr>
        <p:txBody>
          <a:bodyPr/>
          <a:lstStyle>
            <a:lvl1pPr marL="103188" indent="-103188">
              <a:spcBef>
                <a:spcPts val="800"/>
              </a:spcBef>
              <a:defRPr sz="1200">
                <a:solidFill>
                  <a:schemeClr val="bg1"/>
                </a:solidFill>
              </a:defRPr>
            </a:lvl1pPr>
            <a:lvl2pPr marL="212725" indent="-98425">
              <a:spcBef>
                <a:spcPts val="600"/>
              </a:spcBef>
              <a:defRPr sz="1200">
                <a:solidFill>
                  <a:schemeClr val="bg1"/>
                </a:solidFill>
              </a:defRPr>
            </a:lvl2pPr>
            <a:lvl3pPr>
              <a:defRPr sz="900"/>
            </a:lvl3pPr>
            <a:lvl4pPr>
              <a:defRPr sz="700"/>
            </a:lvl4pPr>
            <a:lvl5pPr>
              <a:defRPr sz="700"/>
            </a:lvl5pPr>
          </a:lstStyle>
          <a:p>
            <a:pPr lvl="0"/>
            <a:r>
              <a:rPr lang="en-US" dirty="0"/>
              <a:t>Click to edit Master text styles</a:t>
            </a:r>
          </a:p>
          <a:p>
            <a:pPr lvl="1"/>
            <a:r>
              <a:rPr lang="en-US" dirty="0"/>
              <a:t>Second level</a:t>
            </a:r>
          </a:p>
        </p:txBody>
      </p:sp>
      <p:sp>
        <p:nvSpPr>
          <p:cNvPr id="5" name="Text Placeholder 4">
            <a:extLst>
              <a:ext uri="{FF2B5EF4-FFF2-40B4-BE49-F238E27FC236}">
                <a16:creationId xmlns:a16="http://schemas.microsoft.com/office/drawing/2014/main" id="{C9FEC956-96EA-4090-9FEE-22572C67B087}"/>
              </a:ext>
            </a:extLst>
          </p:cNvPr>
          <p:cNvSpPr>
            <a:spLocks noGrp="1"/>
          </p:cNvSpPr>
          <p:nvPr>
            <p:ph type="body" sz="quarter" idx="3"/>
          </p:nvPr>
        </p:nvSpPr>
        <p:spPr>
          <a:xfrm>
            <a:off x="4467010" y="1690688"/>
            <a:ext cx="3245578" cy="646428"/>
          </a:xfrm>
        </p:spPr>
        <p:txBody>
          <a:bodyPr anchor="b">
            <a:noAutofit/>
          </a:bodyPr>
          <a:lstStyle>
            <a:lvl1pPr marL="0" indent="0" algn="ctr">
              <a:lnSpc>
                <a:spcPct val="110000"/>
              </a:lnSpc>
              <a:spcBef>
                <a:spcPts val="0"/>
              </a:spcBef>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6EF02E72-B9BD-4FFF-A35E-1DF180BB7AEB}"/>
              </a:ext>
            </a:extLst>
          </p:cNvPr>
          <p:cNvSpPr>
            <a:spLocks noGrp="1"/>
          </p:cNvSpPr>
          <p:nvPr>
            <p:ph sz="quarter" idx="4"/>
          </p:nvPr>
        </p:nvSpPr>
        <p:spPr>
          <a:xfrm>
            <a:off x="4467010" y="2550949"/>
            <a:ext cx="3245578" cy="3684588"/>
          </a:xfrm>
        </p:spPr>
        <p:txBody>
          <a:bodyPr/>
          <a:lstStyle>
            <a:lvl1pPr>
              <a:spcBef>
                <a:spcPts val="1000"/>
              </a:spcBef>
              <a:defRPr sz="1200">
                <a:solidFill>
                  <a:schemeClr val="bg1"/>
                </a:solidFill>
              </a:defRPr>
            </a:lvl1pPr>
            <a:lvl2pPr>
              <a:defRPr sz="1200">
                <a:solidFill>
                  <a:schemeClr val="bg1"/>
                </a:solidFill>
              </a:defRPr>
            </a:lvl2pPr>
            <a:lvl3pPr>
              <a:defRPr sz="900"/>
            </a:lvl3pPr>
            <a:lvl4pPr>
              <a:defRPr sz="700"/>
            </a:lvl4pPr>
            <a:lvl5pPr>
              <a:defRPr sz="700"/>
            </a:lvl5pPr>
          </a:lstStyle>
          <a:p>
            <a:pPr lvl="0"/>
            <a:r>
              <a:rPr lang="en-US" dirty="0"/>
              <a:t>Click to edit Master text styles</a:t>
            </a:r>
          </a:p>
          <a:p>
            <a:pPr lvl="1"/>
            <a:r>
              <a:rPr lang="en-US" dirty="0"/>
              <a:t>Second level</a:t>
            </a:r>
          </a:p>
        </p:txBody>
      </p:sp>
      <p:sp>
        <p:nvSpPr>
          <p:cNvPr id="20" name="Text Placeholder 2">
            <a:extLst>
              <a:ext uri="{FF2B5EF4-FFF2-40B4-BE49-F238E27FC236}">
                <a16:creationId xmlns:a16="http://schemas.microsoft.com/office/drawing/2014/main" id="{BED97302-524A-43F5-9156-580F1AA3B6E3}"/>
              </a:ext>
            </a:extLst>
          </p:cNvPr>
          <p:cNvSpPr>
            <a:spLocks noGrp="1"/>
          </p:cNvSpPr>
          <p:nvPr>
            <p:ph type="body" idx="13"/>
          </p:nvPr>
        </p:nvSpPr>
        <p:spPr>
          <a:xfrm>
            <a:off x="8241436" y="1690688"/>
            <a:ext cx="3328562" cy="646428"/>
          </a:xfrm>
        </p:spPr>
        <p:txBody>
          <a:bodyPr anchor="b">
            <a:noAutofit/>
          </a:bodyPr>
          <a:lstStyle>
            <a:lvl1pPr marL="0" indent="0" algn="ctr">
              <a:lnSpc>
                <a:spcPct val="110000"/>
              </a:lnSpc>
              <a:spcBef>
                <a:spcPts val="0"/>
              </a:spcBef>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1" name="Content Placeholder 3">
            <a:extLst>
              <a:ext uri="{FF2B5EF4-FFF2-40B4-BE49-F238E27FC236}">
                <a16:creationId xmlns:a16="http://schemas.microsoft.com/office/drawing/2014/main" id="{7A781719-5610-4452-A81D-155564F634FF}"/>
              </a:ext>
            </a:extLst>
          </p:cNvPr>
          <p:cNvSpPr>
            <a:spLocks noGrp="1"/>
          </p:cNvSpPr>
          <p:nvPr>
            <p:ph sz="half" idx="14"/>
          </p:nvPr>
        </p:nvSpPr>
        <p:spPr>
          <a:xfrm>
            <a:off x="8241436" y="2550949"/>
            <a:ext cx="3328562" cy="3684588"/>
          </a:xfrm>
        </p:spPr>
        <p:txBody>
          <a:bodyPr/>
          <a:lstStyle>
            <a:lvl1pPr>
              <a:spcBef>
                <a:spcPts val="1000"/>
              </a:spcBef>
              <a:defRPr sz="1200">
                <a:solidFill>
                  <a:schemeClr val="bg1"/>
                </a:solidFill>
              </a:defRPr>
            </a:lvl1pPr>
            <a:lvl2pPr>
              <a:defRPr sz="1200">
                <a:solidFill>
                  <a:schemeClr val="bg1"/>
                </a:solidFill>
              </a:defRPr>
            </a:lvl2pPr>
            <a:lvl3pPr>
              <a:defRPr sz="900"/>
            </a:lvl3pPr>
            <a:lvl4pPr>
              <a:defRPr sz="700"/>
            </a:lvl4pPr>
            <a:lvl5pPr>
              <a:defRPr sz="700"/>
            </a:lvl5pPr>
          </a:lstStyle>
          <a:p>
            <a:pPr lvl="0"/>
            <a:r>
              <a:rPr lang="en-US" dirty="0"/>
              <a:t>Click to edit Master text styles</a:t>
            </a:r>
          </a:p>
          <a:p>
            <a:pPr lvl="1"/>
            <a:r>
              <a:rPr lang="en-US" dirty="0"/>
              <a:t>Second level</a:t>
            </a:r>
          </a:p>
        </p:txBody>
      </p:sp>
      <p:sp>
        <p:nvSpPr>
          <p:cNvPr id="10" name="Title 10">
            <a:extLst>
              <a:ext uri="{FF2B5EF4-FFF2-40B4-BE49-F238E27FC236}">
                <a16:creationId xmlns:a16="http://schemas.microsoft.com/office/drawing/2014/main" id="{9696F837-6724-1E43-B5C0-ED557BEB419F}"/>
              </a:ext>
            </a:extLst>
          </p:cNvPr>
          <p:cNvSpPr>
            <a:spLocks noGrp="1"/>
          </p:cNvSpPr>
          <p:nvPr>
            <p:ph type="title"/>
          </p:nvPr>
        </p:nvSpPr>
        <p:spPr>
          <a:xfrm>
            <a:off x="838200" y="365125"/>
            <a:ext cx="10515600" cy="1325563"/>
          </a:xfrm>
        </p:spPr>
        <p:txBody>
          <a:bodyPr/>
          <a:lstStyle>
            <a:lvl1pPr>
              <a:defRPr>
                <a:solidFill>
                  <a:schemeClr val="bg2"/>
                </a:solidFill>
              </a:defRPr>
            </a:lvl1pPr>
          </a:lstStyle>
          <a:p>
            <a:r>
              <a:rPr lang="en-US"/>
              <a:t>Click to edit Master title style</a:t>
            </a:r>
          </a:p>
        </p:txBody>
      </p:sp>
      <p:pic>
        <p:nvPicPr>
          <p:cNvPr id="11" name="Picture 10">
            <a:extLst>
              <a:ext uri="{FF2B5EF4-FFF2-40B4-BE49-F238E27FC236}">
                <a16:creationId xmlns:a16="http://schemas.microsoft.com/office/drawing/2014/main" id="{F69554D4-0F08-C54D-8FF6-B331C18A056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626472" y="6410325"/>
            <a:ext cx="426685" cy="314324"/>
          </a:xfrm>
          <a:prstGeom prst="rect">
            <a:avLst/>
          </a:prstGeom>
        </p:spPr>
      </p:pic>
    </p:spTree>
    <p:extLst>
      <p:ext uri="{BB962C8B-B14F-4D97-AF65-F5344CB8AC3E}">
        <p14:creationId xmlns:p14="http://schemas.microsoft.com/office/powerpoint/2010/main" val="8764697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Four Column Layout">
    <p:bg>
      <p:bgPr>
        <a:solidFill>
          <a:schemeClr val="tx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DD41316-53A3-4F6A-896D-FD1DB74B72CC}"/>
              </a:ext>
            </a:extLst>
          </p:cNvPr>
          <p:cNvSpPr>
            <a:spLocks noGrp="1"/>
          </p:cNvSpPr>
          <p:nvPr>
            <p:ph type="body" idx="1"/>
          </p:nvPr>
        </p:nvSpPr>
        <p:spPr>
          <a:xfrm>
            <a:off x="619125" y="1946307"/>
            <a:ext cx="2552629" cy="646428"/>
          </a:xfrm>
        </p:spPr>
        <p:txBody>
          <a:bodyPr anchor="b">
            <a:noAutofit/>
          </a:bodyPr>
          <a:lstStyle>
            <a:lvl1pPr marL="0" indent="0" algn="ctr">
              <a:lnSpc>
                <a:spcPct val="110000"/>
              </a:lnSpc>
              <a:spcBef>
                <a:spcPts val="0"/>
              </a:spcBef>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D0C0A368-A645-4F6B-BA0B-B70F139E245B}"/>
              </a:ext>
            </a:extLst>
          </p:cNvPr>
          <p:cNvSpPr>
            <a:spLocks noGrp="1"/>
          </p:cNvSpPr>
          <p:nvPr>
            <p:ph sz="half" idx="2"/>
          </p:nvPr>
        </p:nvSpPr>
        <p:spPr>
          <a:xfrm>
            <a:off x="619125" y="2643730"/>
            <a:ext cx="2552629" cy="3684588"/>
          </a:xfrm>
        </p:spPr>
        <p:txBody>
          <a:bodyPr/>
          <a:lstStyle>
            <a:lvl1pPr marL="103188" indent="-103188">
              <a:spcBef>
                <a:spcPts val="800"/>
              </a:spcBef>
              <a:defRPr sz="1200">
                <a:solidFill>
                  <a:schemeClr val="bg1"/>
                </a:solidFill>
              </a:defRPr>
            </a:lvl1pPr>
            <a:lvl2pPr marL="212725" indent="-98425">
              <a:spcBef>
                <a:spcPts val="600"/>
              </a:spcBef>
              <a:defRPr sz="1200">
                <a:solidFill>
                  <a:schemeClr val="bg1"/>
                </a:solidFill>
              </a:defRPr>
            </a:lvl2pPr>
            <a:lvl3pPr>
              <a:defRPr sz="900"/>
            </a:lvl3pPr>
            <a:lvl4pPr>
              <a:defRPr sz="700"/>
            </a:lvl4pPr>
            <a:lvl5pPr>
              <a:defRPr sz="700"/>
            </a:lvl5pPr>
          </a:lstStyle>
          <a:p>
            <a:pPr lvl="0"/>
            <a:r>
              <a:rPr lang="en-US" dirty="0"/>
              <a:t>Click to edit Master text styles</a:t>
            </a:r>
          </a:p>
          <a:p>
            <a:pPr lvl="1"/>
            <a:r>
              <a:rPr lang="en-US" dirty="0"/>
              <a:t>Second level</a:t>
            </a:r>
          </a:p>
        </p:txBody>
      </p:sp>
      <p:sp>
        <p:nvSpPr>
          <p:cNvPr id="5" name="Text Placeholder 4">
            <a:extLst>
              <a:ext uri="{FF2B5EF4-FFF2-40B4-BE49-F238E27FC236}">
                <a16:creationId xmlns:a16="http://schemas.microsoft.com/office/drawing/2014/main" id="{C9FEC956-96EA-4090-9FEE-22572C67B087}"/>
              </a:ext>
            </a:extLst>
          </p:cNvPr>
          <p:cNvSpPr>
            <a:spLocks noGrp="1"/>
          </p:cNvSpPr>
          <p:nvPr>
            <p:ph type="body" sz="quarter" idx="3"/>
          </p:nvPr>
        </p:nvSpPr>
        <p:spPr>
          <a:xfrm>
            <a:off x="3461925" y="1946307"/>
            <a:ext cx="2488990" cy="646428"/>
          </a:xfrm>
        </p:spPr>
        <p:txBody>
          <a:bodyPr anchor="b">
            <a:noAutofit/>
          </a:bodyPr>
          <a:lstStyle>
            <a:lvl1pPr marL="0" indent="0" algn="ctr">
              <a:lnSpc>
                <a:spcPct val="110000"/>
              </a:lnSpc>
              <a:spcBef>
                <a:spcPts val="0"/>
              </a:spcBef>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6EF02E72-B9BD-4FFF-A35E-1DF180BB7AEB}"/>
              </a:ext>
            </a:extLst>
          </p:cNvPr>
          <p:cNvSpPr>
            <a:spLocks noGrp="1"/>
          </p:cNvSpPr>
          <p:nvPr>
            <p:ph sz="quarter" idx="4"/>
          </p:nvPr>
        </p:nvSpPr>
        <p:spPr>
          <a:xfrm>
            <a:off x="3461925" y="2643730"/>
            <a:ext cx="2488990" cy="3684588"/>
          </a:xfrm>
        </p:spPr>
        <p:txBody>
          <a:bodyPr/>
          <a:lstStyle>
            <a:lvl1pPr>
              <a:spcBef>
                <a:spcPts val="1000"/>
              </a:spcBef>
              <a:defRPr sz="1200">
                <a:solidFill>
                  <a:schemeClr val="bg1"/>
                </a:solidFill>
              </a:defRPr>
            </a:lvl1pPr>
            <a:lvl2pPr>
              <a:defRPr sz="1200">
                <a:solidFill>
                  <a:schemeClr val="bg1"/>
                </a:solidFill>
              </a:defRPr>
            </a:lvl2pPr>
            <a:lvl3pPr>
              <a:defRPr sz="900"/>
            </a:lvl3pPr>
            <a:lvl4pPr>
              <a:defRPr sz="700"/>
            </a:lvl4pPr>
            <a:lvl5pPr>
              <a:defRPr sz="700"/>
            </a:lvl5pPr>
          </a:lstStyle>
          <a:p>
            <a:pPr lvl="0"/>
            <a:r>
              <a:rPr lang="en-US" dirty="0"/>
              <a:t>Click to edit Master text styles</a:t>
            </a:r>
          </a:p>
          <a:p>
            <a:pPr lvl="1"/>
            <a:r>
              <a:rPr lang="en-US" dirty="0"/>
              <a:t>Second level</a:t>
            </a:r>
          </a:p>
        </p:txBody>
      </p:sp>
      <p:sp>
        <p:nvSpPr>
          <p:cNvPr id="11" name="Title 10">
            <a:extLst>
              <a:ext uri="{FF2B5EF4-FFF2-40B4-BE49-F238E27FC236}">
                <a16:creationId xmlns:a16="http://schemas.microsoft.com/office/drawing/2014/main" id="{106BB84B-0AF4-4A6B-9683-AF29BBDA45D3}"/>
              </a:ext>
            </a:extLst>
          </p:cNvPr>
          <p:cNvSpPr>
            <a:spLocks noGrp="1"/>
          </p:cNvSpPr>
          <p:nvPr>
            <p:ph type="title"/>
          </p:nvPr>
        </p:nvSpPr>
        <p:spPr/>
        <p:txBody>
          <a:bodyPr/>
          <a:lstStyle>
            <a:lvl1pPr>
              <a:defRPr>
                <a:solidFill>
                  <a:schemeClr val="bg2"/>
                </a:solidFill>
              </a:defRPr>
            </a:lvl1pPr>
          </a:lstStyle>
          <a:p>
            <a:r>
              <a:rPr lang="en-US"/>
              <a:t>Click to edit Master title style</a:t>
            </a:r>
          </a:p>
        </p:txBody>
      </p:sp>
      <p:sp>
        <p:nvSpPr>
          <p:cNvPr id="20" name="Text Placeholder 2">
            <a:extLst>
              <a:ext uri="{FF2B5EF4-FFF2-40B4-BE49-F238E27FC236}">
                <a16:creationId xmlns:a16="http://schemas.microsoft.com/office/drawing/2014/main" id="{BED97302-524A-43F5-9156-580F1AA3B6E3}"/>
              </a:ext>
            </a:extLst>
          </p:cNvPr>
          <p:cNvSpPr>
            <a:spLocks noGrp="1"/>
          </p:cNvSpPr>
          <p:nvPr>
            <p:ph type="body" idx="13"/>
          </p:nvPr>
        </p:nvSpPr>
        <p:spPr>
          <a:xfrm>
            <a:off x="6241086" y="1946307"/>
            <a:ext cx="2552629" cy="646428"/>
          </a:xfrm>
        </p:spPr>
        <p:txBody>
          <a:bodyPr anchor="b">
            <a:noAutofit/>
          </a:bodyPr>
          <a:lstStyle>
            <a:lvl1pPr marL="0" indent="0" algn="ctr">
              <a:lnSpc>
                <a:spcPct val="110000"/>
              </a:lnSpc>
              <a:spcBef>
                <a:spcPts val="0"/>
              </a:spcBef>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1" name="Content Placeholder 3">
            <a:extLst>
              <a:ext uri="{FF2B5EF4-FFF2-40B4-BE49-F238E27FC236}">
                <a16:creationId xmlns:a16="http://schemas.microsoft.com/office/drawing/2014/main" id="{7A781719-5610-4452-A81D-155564F634FF}"/>
              </a:ext>
            </a:extLst>
          </p:cNvPr>
          <p:cNvSpPr>
            <a:spLocks noGrp="1"/>
          </p:cNvSpPr>
          <p:nvPr>
            <p:ph sz="half" idx="14"/>
          </p:nvPr>
        </p:nvSpPr>
        <p:spPr>
          <a:xfrm>
            <a:off x="6241086" y="2643730"/>
            <a:ext cx="2552629" cy="3684588"/>
          </a:xfrm>
        </p:spPr>
        <p:txBody>
          <a:bodyPr/>
          <a:lstStyle>
            <a:lvl1pPr>
              <a:spcBef>
                <a:spcPts val="1000"/>
              </a:spcBef>
              <a:defRPr sz="1200">
                <a:solidFill>
                  <a:schemeClr val="bg1"/>
                </a:solidFill>
              </a:defRPr>
            </a:lvl1pPr>
            <a:lvl2pPr>
              <a:defRPr sz="1200">
                <a:solidFill>
                  <a:schemeClr val="bg1"/>
                </a:solidFill>
              </a:defRPr>
            </a:lvl2pPr>
            <a:lvl3pPr>
              <a:defRPr sz="900"/>
            </a:lvl3pPr>
            <a:lvl4pPr>
              <a:defRPr sz="700"/>
            </a:lvl4pPr>
            <a:lvl5pPr>
              <a:defRPr sz="700"/>
            </a:lvl5pPr>
          </a:lstStyle>
          <a:p>
            <a:pPr lvl="0"/>
            <a:r>
              <a:rPr lang="en-US" dirty="0"/>
              <a:t>Click to edit Master text styles</a:t>
            </a:r>
          </a:p>
          <a:p>
            <a:pPr lvl="1"/>
            <a:r>
              <a:rPr lang="en-US" dirty="0"/>
              <a:t>Second level</a:t>
            </a:r>
          </a:p>
        </p:txBody>
      </p:sp>
      <p:sp>
        <p:nvSpPr>
          <p:cNvPr id="22" name="Text Placeholder 4">
            <a:extLst>
              <a:ext uri="{FF2B5EF4-FFF2-40B4-BE49-F238E27FC236}">
                <a16:creationId xmlns:a16="http://schemas.microsoft.com/office/drawing/2014/main" id="{2F0F302A-9E61-4FD8-97CA-7B55613EB2CC}"/>
              </a:ext>
            </a:extLst>
          </p:cNvPr>
          <p:cNvSpPr>
            <a:spLocks noGrp="1"/>
          </p:cNvSpPr>
          <p:nvPr>
            <p:ph type="body" sz="quarter" idx="15"/>
          </p:nvPr>
        </p:nvSpPr>
        <p:spPr>
          <a:xfrm>
            <a:off x="9083885" y="1946307"/>
            <a:ext cx="2488990" cy="646428"/>
          </a:xfrm>
        </p:spPr>
        <p:txBody>
          <a:bodyPr anchor="b">
            <a:noAutofit/>
          </a:bodyPr>
          <a:lstStyle>
            <a:lvl1pPr marL="0" indent="0" algn="ctr">
              <a:lnSpc>
                <a:spcPct val="110000"/>
              </a:lnSpc>
              <a:spcBef>
                <a:spcPts val="0"/>
              </a:spcBef>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3" name="Content Placeholder 5">
            <a:extLst>
              <a:ext uri="{FF2B5EF4-FFF2-40B4-BE49-F238E27FC236}">
                <a16:creationId xmlns:a16="http://schemas.microsoft.com/office/drawing/2014/main" id="{28C7299F-A0F8-4010-ADBF-A4F0FAE1C225}"/>
              </a:ext>
            </a:extLst>
          </p:cNvPr>
          <p:cNvSpPr>
            <a:spLocks noGrp="1"/>
          </p:cNvSpPr>
          <p:nvPr>
            <p:ph sz="quarter" idx="16"/>
          </p:nvPr>
        </p:nvSpPr>
        <p:spPr>
          <a:xfrm>
            <a:off x="9083885" y="2643730"/>
            <a:ext cx="2488990" cy="3684588"/>
          </a:xfrm>
        </p:spPr>
        <p:txBody>
          <a:bodyPr/>
          <a:lstStyle>
            <a:lvl1pPr>
              <a:spcBef>
                <a:spcPts val="1000"/>
              </a:spcBef>
              <a:defRPr sz="1200">
                <a:solidFill>
                  <a:schemeClr val="bg1"/>
                </a:solidFill>
              </a:defRPr>
            </a:lvl1pPr>
            <a:lvl2pPr>
              <a:defRPr sz="1200">
                <a:solidFill>
                  <a:schemeClr val="bg1"/>
                </a:solidFill>
              </a:defRPr>
            </a:lvl2pPr>
            <a:lvl3pPr>
              <a:defRPr sz="900"/>
            </a:lvl3pPr>
            <a:lvl4pPr>
              <a:defRPr sz="700"/>
            </a:lvl4pPr>
            <a:lvl5pPr>
              <a:defRPr sz="700"/>
            </a:lvl5pPr>
          </a:lstStyle>
          <a:p>
            <a:pPr lvl="0"/>
            <a:r>
              <a:rPr lang="en-US" dirty="0"/>
              <a:t>Click to edit Master text styles</a:t>
            </a:r>
          </a:p>
          <a:p>
            <a:pPr lvl="1"/>
            <a:r>
              <a:rPr lang="en-US" dirty="0"/>
              <a:t>Second level</a:t>
            </a:r>
          </a:p>
        </p:txBody>
      </p:sp>
      <p:pic>
        <p:nvPicPr>
          <p:cNvPr id="13" name="Picture 12">
            <a:extLst>
              <a:ext uri="{FF2B5EF4-FFF2-40B4-BE49-F238E27FC236}">
                <a16:creationId xmlns:a16="http://schemas.microsoft.com/office/drawing/2014/main" id="{A73D345E-2D8B-D54E-824F-93E35427C5E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626472" y="6410325"/>
            <a:ext cx="426685" cy="314324"/>
          </a:xfrm>
          <a:prstGeom prst="rect">
            <a:avLst/>
          </a:prstGeom>
        </p:spPr>
      </p:pic>
    </p:spTree>
    <p:extLst>
      <p:ext uri="{BB962C8B-B14F-4D97-AF65-F5344CB8AC3E}">
        <p14:creationId xmlns:p14="http://schemas.microsoft.com/office/powerpoint/2010/main" val="22602206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Five Column Layout">
    <p:bg>
      <p:bgPr>
        <a:solidFill>
          <a:schemeClr val="tx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DD41316-53A3-4F6A-896D-FD1DB74B72CC}"/>
              </a:ext>
            </a:extLst>
          </p:cNvPr>
          <p:cNvSpPr>
            <a:spLocks noGrp="1"/>
          </p:cNvSpPr>
          <p:nvPr>
            <p:ph type="body" idx="1"/>
          </p:nvPr>
        </p:nvSpPr>
        <p:spPr>
          <a:xfrm>
            <a:off x="619126" y="1825547"/>
            <a:ext cx="1908174" cy="646428"/>
          </a:xfrm>
        </p:spPr>
        <p:txBody>
          <a:bodyPr anchor="b">
            <a:noAutofit/>
          </a:bodyPr>
          <a:lstStyle>
            <a:lvl1pPr marL="0" indent="0" algn="ctr">
              <a:lnSpc>
                <a:spcPct val="110000"/>
              </a:lnSpc>
              <a:spcBef>
                <a:spcPts val="0"/>
              </a:spcBef>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D0C0A368-A645-4F6B-BA0B-B70F139E245B}"/>
              </a:ext>
            </a:extLst>
          </p:cNvPr>
          <p:cNvSpPr>
            <a:spLocks noGrp="1"/>
          </p:cNvSpPr>
          <p:nvPr>
            <p:ph sz="half" idx="2"/>
          </p:nvPr>
        </p:nvSpPr>
        <p:spPr>
          <a:xfrm>
            <a:off x="619126" y="2671294"/>
            <a:ext cx="1908174" cy="3327653"/>
          </a:xfrm>
        </p:spPr>
        <p:txBody>
          <a:bodyPr/>
          <a:lstStyle>
            <a:lvl1pPr marL="103188" indent="-103188">
              <a:spcBef>
                <a:spcPts val="800"/>
              </a:spcBef>
              <a:defRPr sz="1200">
                <a:solidFill>
                  <a:schemeClr val="bg1"/>
                </a:solidFill>
              </a:defRPr>
            </a:lvl1pPr>
            <a:lvl2pPr marL="200025" indent="-95250">
              <a:spcBef>
                <a:spcPts val="600"/>
              </a:spcBef>
              <a:defRPr sz="1200">
                <a:solidFill>
                  <a:schemeClr val="bg1"/>
                </a:solidFill>
              </a:defRPr>
            </a:lvl2pPr>
            <a:lvl3pPr>
              <a:defRPr sz="900"/>
            </a:lvl3pPr>
            <a:lvl4pPr>
              <a:defRPr sz="700"/>
            </a:lvl4pPr>
            <a:lvl5pPr>
              <a:defRPr sz="700"/>
            </a:lvl5pPr>
          </a:lstStyle>
          <a:p>
            <a:pPr lvl="0"/>
            <a:r>
              <a:rPr lang="en-US" dirty="0"/>
              <a:t>Click to edit Master text styles</a:t>
            </a:r>
          </a:p>
          <a:p>
            <a:pPr lvl="1"/>
            <a:r>
              <a:rPr lang="en-US" dirty="0"/>
              <a:t>Second level</a:t>
            </a:r>
          </a:p>
        </p:txBody>
      </p:sp>
      <p:sp>
        <p:nvSpPr>
          <p:cNvPr id="11" name="Title 10">
            <a:extLst>
              <a:ext uri="{FF2B5EF4-FFF2-40B4-BE49-F238E27FC236}">
                <a16:creationId xmlns:a16="http://schemas.microsoft.com/office/drawing/2014/main" id="{106BB84B-0AF4-4A6B-9683-AF29BBDA45D3}"/>
              </a:ext>
            </a:extLst>
          </p:cNvPr>
          <p:cNvSpPr>
            <a:spLocks noGrp="1"/>
          </p:cNvSpPr>
          <p:nvPr>
            <p:ph type="title"/>
          </p:nvPr>
        </p:nvSpPr>
        <p:spPr/>
        <p:txBody>
          <a:bodyPr/>
          <a:lstStyle>
            <a:lvl1pPr>
              <a:defRPr>
                <a:solidFill>
                  <a:schemeClr val="bg2"/>
                </a:solidFill>
              </a:defRPr>
            </a:lvl1pPr>
          </a:lstStyle>
          <a:p>
            <a:r>
              <a:rPr lang="en-US"/>
              <a:t>Click to edit Master title style</a:t>
            </a:r>
          </a:p>
        </p:txBody>
      </p:sp>
      <p:sp>
        <p:nvSpPr>
          <p:cNvPr id="29" name="Text Placeholder 2">
            <a:extLst>
              <a:ext uri="{FF2B5EF4-FFF2-40B4-BE49-F238E27FC236}">
                <a16:creationId xmlns:a16="http://schemas.microsoft.com/office/drawing/2014/main" id="{4283118F-B3CA-43FB-9BEB-D895895D8F42}"/>
              </a:ext>
            </a:extLst>
          </p:cNvPr>
          <p:cNvSpPr>
            <a:spLocks noGrp="1"/>
          </p:cNvSpPr>
          <p:nvPr>
            <p:ph type="body" idx="13"/>
          </p:nvPr>
        </p:nvSpPr>
        <p:spPr>
          <a:xfrm>
            <a:off x="2916198" y="1825547"/>
            <a:ext cx="1908174" cy="646428"/>
          </a:xfrm>
        </p:spPr>
        <p:txBody>
          <a:bodyPr anchor="b">
            <a:noAutofit/>
          </a:bodyPr>
          <a:lstStyle>
            <a:lvl1pPr marL="0" indent="0" algn="ctr">
              <a:lnSpc>
                <a:spcPct val="110000"/>
              </a:lnSpc>
              <a:spcBef>
                <a:spcPts val="0"/>
              </a:spcBef>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30" name="Content Placeholder 3">
            <a:extLst>
              <a:ext uri="{FF2B5EF4-FFF2-40B4-BE49-F238E27FC236}">
                <a16:creationId xmlns:a16="http://schemas.microsoft.com/office/drawing/2014/main" id="{E6D4BBC8-F4BA-4988-BCF2-CA9EF0721C85}"/>
              </a:ext>
            </a:extLst>
          </p:cNvPr>
          <p:cNvSpPr>
            <a:spLocks noGrp="1"/>
          </p:cNvSpPr>
          <p:nvPr>
            <p:ph sz="half" idx="14"/>
          </p:nvPr>
        </p:nvSpPr>
        <p:spPr>
          <a:xfrm>
            <a:off x="2916198" y="2671294"/>
            <a:ext cx="1908174" cy="3327653"/>
          </a:xfrm>
        </p:spPr>
        <p:txBody>
          <a:bodyPr/>
          <a:lstStyle>
            <a:lvl1pPr marL="103188" indent="-103188">
              <a:spcBef>
                <a:spcPts val="800"/>
              </a:spcBef>
              <a:defRPr sz="1200">
                <a:solidFill>
                  <a:schemeClr val="bg1"/>
                </a:solidFill>
              </a:defRPr>
            </a:lvl1pPr>
            <a:lvl2pPr marL="200025" indent="-95250">
              <a:spcBef>
                <a:spcPts val="600"/>
              </a:spcBef>
              <a:defRPr sz="1200">
                <a:solidFill>
                  <a:schemeClr val="bg1"/>
                </a:solidFill>
              </a:defRPr>
            </a:lvl2pPr>
            <a:lvl3pPr>
              <a:defRPr sz="900"/>
            </a:lvl3pPr>
            <a:lvl4pPr>
              <a:defRPr sz="700"/>
            </a:lvl4pPr>
            <a:lvl5pPr>
              <a:defRPr sz="700"/>
            </a:lvl5pPr>
          </a:lstStyle>
          <a:p>
            <a:pPr lvl="0"/>
            <a:r>
              <a:rPr lang="en-US" dirty="0"/>
              <a:t>Click to edit Master text styles</a:t>
            </a:r>
          </a:p>
          <a:p>
            <a:pPr lvl="1"/>
            <a:r>
              <a:rPr lang="en-US" dirty="0"/>
              <a:t>Second level</a:t>
            </a:r>
          </a:p>
        </p:txBody>
      </p:sp>
      <p:sp>
        <p:nvSpPr>
          <p:cNvPr id="31" name="Text Placeholder 2">
            <a:extLst>
              <a:ext uri="{FF2B5EF4-FFF2-40B4-BE49-F238E27FC236}">
                <a16:creationId xmlns:a16="http://schemas.microsoft.com/office/drawing/2014/main" id="{670C0570-2B75-434B-90E8-690549319BAA}"/>
              </a:ext>
            </a:extLst>
          </p:cNvPr>
          <p:cNvSpPr>
            <a:spLocks noGrp="1"/>
          </p:cNvSpPr>
          <p:nvPr>
            <p:ph type="body" idx="15"/>
          </p:nvPr>
        </p:nvSpPr>
        <p:spPr>
          <a:xfrm>
            <a:off x="5165698" y="1825547"/>
            <a:ext cx="1908174" cy="646428"/>
          </a:xfrm>
        </p:spPr>
        <p:txBody>
          <a:bodyPr anchor="b">
            <a:noAutofit/>
          </a:bodyPr>
          <a:lstStyle>
            <a:lvl1pPr marL="0" indent="0" algn="ctr">
              <a:lnSpc>
                <a:spcPct val="110000"/>
              </a:lnSpc>
              <a:spcBef>
                <a:spcPts val="0"/>
              </a:spcBef>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32" name="Content Placeholder 3">
            <a:extLst>
              <a:ext uri="{FF2B5EF4-FFF2-40B4-BE49-F238E27FC236}">
                <a16:creationId xmlns:a16="http://schemas.microsoft.com/office/drawing/2014/main" id="{09E8CBB1-344E-4FC4-B8D0-63837ED0CD42}"/>
              </a:ext>
            </a:extLst>
          </p:cNvPr>
          <p:cNvSpPr>
            <a:spLocks noGrp="1"/>
          </p:cNvSpPr>
          <p:nvPr>
            <p:ph sz="half" idx="16"/>
          </p:nvPr>
        </p:nvSpPr>
        <p:spPr>
          <a:xfrm>
            <a:off x="5165698" y="2671294"/>
            <a:ext cx="1908174" cy="3327653"/>
          </a:xfrm>
        </p:spPr>
        <p:txBody>
          <a:bodyPr/>
          <a:lstStyle>
            <a:lvl1pPr marL="103188" indent="-103188">
              <a:spcBef>
                <a:spcPts val="800"/>
              </a:spcBef>
              <a:defRPr sz="1200">
                <a:solidFill>
                  <a:schemeClr val="bg1"/>
                </a:solidFill>
              </a:defRPr>
            </a:lvl1pPr>
            <a:lvl2pPr marL="200025" indent="-95250">
              <a:spcBef>
                <a:spcPts val="600"/>
              </a:spcBef>
              <a:defRPr sz="1200">
                <a:solidFill>
                  <a:schemeClr val="bg1"/>
                </a:solidFill>
              </a:defRPr>
            </a:lvl2pPr>
            <a:lvl3pPr>
              <a:defRPr sz="900"/>
            </a:lvl3pPr>
            <a:lvl4pPr>
              <a:defRPr sz="700"/>
            </a:lvl4pPr>
            <a:lvl5pPr>
              <a:defRPr sz="700"/>
            </a:lvl5pPr>
          </a:lstStyle>
          <a:p>
            <a:pPr lvl="0"/>
            <a:r>
              <a:rPr lang="en-US" dirty="0"/>
              <a:t>Click to edit Master text styles</a:t>
            </a:r>
          </a:p>
          <a:p>
            <a:pPr lvl="1"/>
            <a:r>
              <a:rPr lang="en-US" dirty="0"/>
              <a:t>Second level</a:t>
            </a:r>
          </a:p>
        </p:txBody>
      </p:sp>
      <p:sp>
        <p:nvSpPr>
          <p:cNvPr id="33" name="Text Placeholder 2">
            <a:extLst>
              <a:ext uri="{FF2B5EF4-FFF2-40B4-BE49-F238E27FC236}">
                <a16:creationId xmlns:a16="http://schemas.microsoft.com/office/drawing/2014/main" id="{F088621B-F6A9-476F-AD14-C64823BE02EB}"/>
              </a:ext>
            </a:extLst>
          </p:cNvPr>
          <p:cNvSpPr>
            <a:spLocks noGrp="1"/>
          </p:cNvSpPr>
          <p:nvPr>
            <p:ph type="body" idx="17"/>
          </p:nvPr>
        </p:nvSpPr>
        <p:spPr>
          <a:xfrm>
            <a:off x="7462771" y="1825547"/>
            <a:ext cx="1908174" cy="646428"/>
          </a:xfrm>
        </p:spPr>
        <p:txBody>
          <a:bodyPr anchor="b">
            <a:noAutofit/>
          </a:bodyPr>
          <a:lstStyle>
            <a:lvl1pPr marL="0" indent="0" algn="ctr">
              <a:lnSpc>
                <a:spcPct val="110000"/>
              </a:lnSpc>
              <a:spcBef>
                <a:spcPts val="0"/>
              </a:spcBef>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34" name="Content Placeholder 3">
            <a:extLst>
              <a:ext uri="{FF2B5EF4-FFF2-40B4-BE49-F238E27FC236}">
                <a16:creationId xmlns:a16="http://schemas.microsoft.com/office/drawing/2014/main" id="{B39C5CE6-EFDF-4DC3-BB8B-2D6855B746EB}"/>
              </a:ext>
            </a:extLst>
          </p:cNvPr>
          <p:cNvSpPr>
            <a:spLocks noGrp="1"/>
          </p:cNvSpPr>
          <p:nvPr>
            <p:ph sz="half" idx="18"/>
          </p:nvPr>
        </p:nvSpPr>
        <p:spPr>
          <a:xfrm>
            <a:off x="7462771" y="2671294"/>
            <a:ext cx="1908174" cy="3327653"/>
          </a:xfrm>
        </p:spPr>
        <p:txBody>
          <a:bodyPr/>
          <a:lstStyle>
            <a:lvl1pPr marL="103188" indent="-103188">
              <a:spcBef>
                <a:spcPts val="800"/>
              </a:spcBef>
              <a:defRPr sz="1200">
                <a:solidFill>
                  <a:schemeClr val="bg1"/>
                </a:solidFill>
              </a:defRPr>
            </a:lvl1pPr>
            <a:lvl2pPr marL="200025" indent="-95250">
              <a:spcBef>
                <a:spcPts val="600"/>
              </a:spcBef>
              <a:defRPr sz="1200">
                <a:solidFill>
                  <a:schemeClr val="bg1"/>
                </a:solidFill>
              </a:defRPr>
            </a:lvl2pPr>
            <a:lvl3pPr>
              <a:defRPr sz="900"/>
            </a:lvl3pPr>
            <a:lvl4pPr>
              <a:defRPr sz="700"/>
            </a:lvl4pPr>
            <a:lvl5pPr>
              <a:defRPr sz="700"/>
            </a:lvl5pPr>
          </a:lstStyle>
          <a:p>
            <a:pPr lvl="0"/>
            <a:r>
              <a:rPr lang="en-US" dirty="0"/>
              <a:t>Click to edit Master text styles</a:t>
            </a:r>
          </a:p>
          <a:p>
            <a:pPr lvl="1"/>
            <a:r>
              <a:rPr lang="en-US" dirty="0"/>
              <a:t>Second level</a:t>
            </a:r>
          </a:p>
        </p:txBody>
      </p:sp>
      <p:sp>
        <p:nvSpPr>
          <p:cNvPr id="35" name="Text Placeholder 2">
            <a:extLst>
              <a:ext uri="{FF2B5EF4-FFF2-40B4-BE49-F238E27FC236}">
                <a16:creationId xmlns:a16="http://schemas.microsoft.com/office/drawing/2014/main" id="{CDC2870F-5AE5-4C75-B81C-A6C4F482FB89}"/>
              </a:ext>
            </a:extLst>
          </p:cNvPr>
          <p:cNvSpPr>
            <a:spLocks noGrp="1"/>
          </p:cNvSpPr>
          <p:nvPr>
            <p:ph type="body" idx="19"/>
          </p:nvPr>
        </p:nvSpPr>
        <p:spPr>
          <a:xfrm>
            <a:off x="9714987" y="1825547"/>
            <a:ext cx="1908174" cy="646428"/>
          </a:xfrm>
        </p:spPr>
        <p:txBody>
          <a:bodyPr anchor="b">
            <a:noAutofit/>
          </a:bodyPr>
          <a:lstStyle>
            <a:lvl1pPr marL="0" indent="0" algn="ctr">
              <a:lnSpc>
                <a:spcPct val="110000"/>
              </a:lnSpc>
              <a:spcBef>
                <a:spcPts val="0"/>
              </a:spcBef>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36" name="Content Placeholder 3">
            <a:extLst>
              <a:ext uri="{FF2B5EF4-FFF2-40B4-BE49-F238E27FC236}">
                <a16:creationId xmlns:a16="http://schemas.microsoft.com/office/drawing/2014/main" id="{EDCC3C75-756C-4950-A73C-529DC9E3FA84}"/>
              </a:ext>
            </a:extLst>
          </p:cNvPr>
          <p:cNvSpPr>
            <a:spLocks noGrp="1"/>
          </p:cNvSpPr>
          <p:nvPr>
            <p:ph sz="half" idx="20"/>
          </p:nvPr>
        </p:nvSpPr>
        <p:spPr>
          <a:xfrm>
            <a:off x="9714987" y="2671294"/>
            <a:ext cx="1908174" cy="3327653"/>
          </a:xfrm>
        </p:spPr>
        <p:txBody>
          <a:bodyPr/>
          <a:lstStyle>
            <a:lvl1pPr marL="103188" indent="-103188">
              <a:spcBef>
                <a:spcPts val="800"/>
              </a:spcBef>
              <a:defRPr sz="1200">
                <a:solidFill>
                  <a:schemeClr val="bg1"/>
                </a:solidFill>
              </a:defRPr>
            </a:lvl1pPr>
            <a:lvl2pPr marL="200025" indent="-95250">
              <a:spcBef>
                <a:spcPts val="600"/>
              </a:spcBef>
              <a:defRPr sz="1200">
                <a:solidFill>
                  <a:schemeClr val="bg1"/>
                </a:solidFill>
              </a:defRPr>
            </a:lvl2pPr>
            <a:lvl3pPr>
              <a:defRPr sz="900"/>
            </a:lvl3pPr>
            <a:lvl4pPr>
              <a:defRPr sz="700"/>
            </a:lvl4pPr>
            <a:lvl5pPr>
              <a:defRPr sz="700"/>
            </a:lvl5pPr>
          </a:lstStyle>
          <a:p>
            <a:pPr lvl="0"/>
            <a:r>
              <a:rPr lang="en-US" dirty="0"/>
              <a:t>Click to edit Master text styles</a:t>
            </a:r>
          </a:p>
          <a:p>
            <a:pPr lvl="1"/>
            <a:r>
              <a:rPr lang="en-US" dirty="0"/>
              <a:t>Second level</a:t>
            </a:r>
          </a:p>
        </p:txBody>
      </p:sp>
      <p:pic>
        <p:nvPicPr>
          <p:cNvPr id="13" name="Picture 12">
            <a:extLst>
              <a:ext uri="{FF2B5EF4-FFF2-40B4-BE49-F238E27FC236}">
                <a16:creationId xmlns:a16="http://schemas.microsoft.com/office/drawing/2014/main" id="{91763D50-DDE7-0B4C-8387-128E2197D12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626472" y="6410325"/>
            <a:ext cx="426685" cy="314324"/>
          </a:xfrm>
          <a:prstGeom prst="rect">
            <a:avLst/>
          </a:prstGeom>
        </p:spPr>
      </p:pic>
    </p:spTree>
    <p:extLst>
      <p:ext uri="{BB962C8B-B14F-4D97-AF65-F5344CB8AC3E}">
        <p14:creationId xmlns:p14="http://schemas.microsoft.com/office/powerpoint/2010/main" val="4190930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ue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29818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 Devices Image Inse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3E08C-E322-4C36-8171-E07DFC66C598}"/>
              </a:ext>
            </a:extLst>
          </p:cNvPr>
          <p:cNvSpPr>
            <a:spLocks noGrp="1"/>
          </p:cNvSpPr>
          <p:nvPr>
            <p:ph type="title"/>
          </p:nvPr>
        </p:nvSpPr>
        <p:spPr bwMode="gray"/>
        <p:txBody>
          <a:bodyPr/>
          <a:lstStyle>
            <a:lvl1pPr>
              <a:defRPr>
                <a:solidFill>
                  <a:schemeClr val="tx1"/>
                </a:solidFill>
              </a:defRPr>
            </a:lvl1pPr>
          </a:lstStyle>
          <a:p>
            <a:r>
              <a:rPr lang="en-US" dirty="0"/>
              <a:t>Click to edit Master title style</a:t>
            </a:r>
          </a:p>
        </p:txBody>
      </p:sp>
      <p:sp>
        <p:nvSpPr>
          <p:cNvPr id="22" name="TextBox 21">
            <a:extLst>
              <a:ext uri="{FF2B5EF4-FFF2-40B4-BE49-F238E27FC236}">
                <a16:creationId xmlns:a16="http://schemas.microsoft.com/office/drawing/2014/main" id="{0B5022A9-B636-4439-9168-455AE10B1681}"/>
              </a:ext>
            </a:extLst>
          </p:cNvPr>
          <p:cNvSpPr txBox="1"/>
          <p:nvPr userDrawn="1"/>
        </p:nvSpPr>
        <p:spPr>
          <a:xfrm>
            <a:off x="0" y="6946900"/>
            <a:ext cx="6096000" cy="244475"/>
          </a:xfrm>
          <a:prstGeom prst="rect">
            <a:avLst/>
          </a:prstGeom>
          <a:solidFill>
            <a:srgbClr val="FFFFFF"/>
          </a:solidFill>
          <a:ln>
            <a:solidFill>
              <a:schemeClr val="bg2">
                <a:lumMod val="50000"/>
              </a:schemeClr>
            </a:solidFill>
            <a:prstDash val="dash"/>
          </a:ln>
        </p:spPr>
        <p:txBody>
          <a:bodyPr wrap="square" lIns="0" tIns="0" rIns="0" bIns="0" rtlCol="0" anchor="ctr">
            <a:noAutofit/>
          </a:bodyPr>
          <a:lstStyle/>
          <a:p>
            <a:pPr algn="ctr"/>
            <a:r>
              <a:rPr lang="en-US" sz="1050" dirty="0">
                <a:solidFill>
                  <a:schemeClr val="bg2">
                    <a:lumMod val="50000"/>
                  </a:schemeClr>
                </a:solidFill>
              </a:rPr>
              <a:t>There are 3 image placeholders that will crop images to the device. Click to insert images.</a:t>
            </a:r>
          </a:p>
        </p:txBody>
      </p:sp>
    </p:spTree>
    <p:extLst>
      <p:ext uri="{BB962C8B-B14F-4D97-AF65-F5344CB8AC3E}">
        <p14:creationId xmlns:p14="http://schemas.microsoft.com/office/powerpoint/2010/main" val="39225599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Laptop Image Inser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F4A8552-A100-614F-A832-EBB59D0243E4}"/>
              </a:ext>
            </a:extLst>
          </p:cNvPr>
          <p:cNvSpPr/>
          <p:nvPr userDrawn="1"/>
        </p:nvSpPr>
        <p:spPr>
          <a:xfrm>
            <a:off x="0" y="0"/>
            <a:ext cx="12192000" cy="47434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3EA290DB-A9E7-402D-8384-023CE6F52E6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377887" y="1653910"/>
            <a:ext cx="7294015" cy="4070615"/>
          </a:xfrm>
          <a:prstGeom prst="rect">
            <a:avLst/>
          </a:prstGeom>
          <a:effectLst/>
        </p:spPr>
      </p:pic>
      <p:sp>
        <p:nvSpPr>
          <p:cNvPr id="2" name="Title 1">
            <a:extLst>
              <a:ext uri="{FF2B5EF4-FFF2-40B4-BE49-F238E27FC236}">
                <a16:creationId xmlns:a16="http://schemas.microsoft.com/office/drawing/2014/main" id="{6373E08C-E322-4C36-8171-E07DFC66C598}"/>
              </a:ext>
            </a:extLst>
          </p:cNvPr>
          <p:cNvSpPr>
            <a:spLocks noGrp="1"/>
          </p:cNvSpPr>
          <p:nvPr>
            <p:ph type="title"/>
          </p:nvPr>
        </p:nvSpPr>
        <p:spPr bwMode="gray"/>
        <p:txBody>
          <a:bodyPr/>
          <a:lstStyle>
            <a:lvl1pPr>
              <a:defRPr>
                <a:solidFill>
                  <a:schemeClr val="tx1"/>
                </a:solidFill>
              </a:defRPr>
            </a:lvl1pPr>
          </a:lstStyle>
          <a:p>
            <a:r>
              <a:rPr lang="en-US" dirty="0"/>
              <a:t>Click to edit Master title style</a:t>
            </a:r>
          </a:p>
        </p:txBody>
      </p:sp>
      <p:sp>
        <p:nvSpPr>
          <p:cNvPr id="18" name="Picture Placeholder 6">
            <a:extLst>
              <a:ext uri="{FF2B5EF4-FFF2-40B4-BE49-F238E27FC236}">
                <a16:creationId xmlns:a16="http://schemas.microsoft.com/office/drawing/2014/main" id="{E7AC010D-FF8B-4C84-AC52-39551DFD8367}"/>
              </a:ext>
            </a:extLst>
          </p:cNvPr>
          <p:cNvSpPr>
            <a:spLocks noGrp="1"/>
          </p:cNvSpPr>
          <p:nvPr>
            <p:ph type="pic" sz="quarter" idx="15" hasCustomPrompt="1"/>
          </p:nvPr>
        </p:nvSpPr>
        <p:spPr>
          <a:xfrm>
            <a:off x="3510476" y="2021478"/>
            <a:ext cx="5071658" cy="3278104"/>
          </a:xfrm>
          <a:solidFill>
            <a:schemeClr val="accent3"/>
          </a:solidFill>
        </p:spPr>
        <p:txBody>
          <a:bodyPr/>
          <a:lstStyle>
            <a:lvl1pPr marL="0" indent="0">
              <a:buNone/>
              <a:defRPr sz="1400"/>
            </a:lvl1pPr>
          </a:lstStyle>
          <a:p>
            <a:r>
              <a:rPr lang="en-US" dirty="0"/>
              <a:t>Insert image</a:t>
            </a:r>
          </a:p>
        </p:txBody>
      </p:sp>
      <p:sp>
        <p:nvSpPr>
          <p:cNvPr id="22" name="TextBox 21">
            <a:extLst>
              <a:ext uri="{FF2B5EF4-FFF2-40B4-BE49-F238E27FC236}">
                <a16:creationId xmlns:a16="http://schemas.microsoft.com/office/drawing/2014/main" id="{0B5022A9-B636-4439-9168-455AE10B1681}"/>
              </a:ext>
            </a:extLst>
          </p:cNvPr>
          <p:cNvSpPr txBox="1"/>
          <p:nvPr userDrawn="1"/>
        </p:nvSpPr>
        <p:spPr>
          <a:xfrm>
            <a:off x="0" y="6946900"/>
            <a:ext cx="6096000" cy="244475"/>
          </a:xfrm>
          <a:prstGeom prst="rect">
            <a:avLst/>
          </a:prstGeom>
          <a:solidFill>
            <a:srgbClr val="FFFFFF"/>
          </a:solidFill>
          <a:ln>
            <a:solidFill>
              <a:schemeClr val="bg2">
                <a:lumMod val="50000"/>
              </a:schemeClr>
            </a:solidFill>
            <a:prstDash val="dash"/>
          </a:ln>
        </p:spPr>
        <p:txBody>
          <a:bodyPr wrap="square" lIns="0" tIns="0" rIns="0" bIns="0" rtlCol="0" anchor="ctr">
            <a:noAutofit/>
          </a:bodyPr>
          <a:lstStyle/>
          <a:p>
            <a:pPr algn="ctr"/>
            <a:r>
              <a:rPr lang="en-US" sz="1050" dirty="0">
                <a:solidFill>
                  <a:schemeClr val="bg2">
                    <a:lumMod val="50000"/>
                  </a:schemeClr>
                </a:solidFill>
              </a:rPr>
              <a:t>There are 3 image placeholders that will crop images to the device. Click to insert images.</a:t>
            </a:r>
          </a:p>
        </p:txBody>
      </p:sp>
    </p:spTree>
    <p:extLst>
      <p:ext uri="{BB962C8B-B14F-4D97-AF65-F5344CB8AC3E}">
        <p14:creationId xmlns:p14="http://schemas.microsoft.com/office/powerpoint/2010/main" val="2152094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 Devices Image Inse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3E08C-E322-4C36-8171-E07DFC66C598}"/>
              </a:ext>
            </a:extLst>
          </p:cNvPr>
          <p:cNvSpPr>
            <a:spLocks noGrp="1"/>
          </p:cNvSpPr>
          <p:nvPr>
            <p:ph type="title"/>
          </p:nvPr>
        </p:nvSpPr>
        <p:spPr bwMode="gray">
          <a:xfrm>
            <a:off x="394386" y="365125"/>
            <a:ext cx="5074085" cy="1325563"/>
          </a:xfrm>
        </p:spPr>
        <p:txBody>
          <a:bodyPr/>
          <a:lstStyle>
            <a:lvl1pPr algn="l">
              <a:defRPr>
                <a:solidFill>
                  <a:schemeClr val="tx1"/>
                </a:solidFill>
              </a:defRPr>
            </a:lvl1pPr>
          </a:lstStyle>
          <a:p>
            <a:r>
              <a:rPr lang="en-US"/>
              <a:t>Click to edit Master title style</a:t>
            </a:r>
          </a:p>
        </p:txBody>
      </p:sp>
      <p:sp>
        <p:nvSpPr>
          <p:cNvPr id="22" name="TextBox 21">
            <a:extLst>
              <a:ext uri="{FF2B5EF4-FFF2-40B4-BE49-F238E27FC236}">
                <a16:creationId xmlns:a16="http://schemas.microsoft.com/office/drawing/2014/main" id="{0B5022A9-B636-4439-9168-455AE10B1681}"/>
              </a:ext>
            </a:extLst>
          </p:cNvPr>
          <p:cNvSpPr txBox="1"/>
          <p:nvPr userDrawn="1"/>
        </p:nvSpPr>
        <p:spPr>
          <a:xfrm>
            <a:off x="0" y="6946900"/>
            <a:ext cx="6096000" cy="244475"/>
          </a:xfrm>
          <a:prstGeom prst="rect">
            <a:avLst/>
          </a:prstGeom>
          <a:solidFill>
            <a:srgbClr val="FFFFFF"/>
          </a:solidFill>
          <a:ln>
            <a:solidFill>
              <a:schemeClr val="bg2">
                <a:lumMod val="50000"/>
              </a:schemeClr>
            </a:solidFill>
            <a:prstDash val="dash"/>
          </a:ln>
        </p:spPr>
        <p:txBody>
          <a:bodyPr wrap="square" lIns="0" tIns="0" rIns="0" bIns="0" rtlCol="0" anchor="ctr">
            <a:noAutofit/>
          </a:bodyPr>
          <a:lstStyle/>
          <a:p>
            <a:pPr algn="ctr"/>
            <a:r>
              <a:rPr lang="en-US" sz="1050" dirty="0">
                <a:solidFill>
                  <a:schemeClr val="bg2">
                    <a:lumMod val="50000"/>
                  </a:schemeClr>
                </a:solidFill>
              </a:rPr>
              <a:t>There are 3 image placeholders that will crop images to the device. Click to insert images.</a:t>
            </a:r>
          </a:p>
        </p:txBody>
      </p:sp>
      <p:sp>
        <p:nvSpPr>
          <p:cNvPr id="13" name="Oval 12">
            <a:extLst>
              <a:ext uri="{FF2B5EF4-FFF2-40B4-BE49-F238E27FC236}">
                <a16:creationId xmlns:a16="http://schemas.microsoft.com/office/drawing/2014/main" id="{6015FA3D-DC47-344B-874E-E411E6A9B1B3}"/>
              </a:ext>
            </a:extLst>
          </p:cNvPr>
          <p:cNvSpPr/>
          <p:nvPr userDrawn="1"/>
        </p:nvSpPr>
        <p:spPr>
          <a:xfrm>
            <a:off x="5233363" y="441619"/>
            <a:ext cx="6140270" cy="614027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0906E6E9-E126-2F41-B60B-23956E79C81E}"/>
              </a:ext>
            </a:extLst>
          </p:cNvPr>
          <p:cNvSpPr/>
          <p:nvPr userDrawn="1"/>
        </p:nvSpPr>
        <p:spPr>
          <a:xfrm>
            <a:off x="5101840" y="316359"/>
            <a:ext cx="6140270" cy="614027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2">
            <a:extLst>
              <a:ext uri="{FF2B5EF4-FFF2-40B4-BE49-F238E27FC236}">
                <a16:creationId xmlns:a16="http://schemas.microsoft.com/office/drawing/2014/main" id="{5A78064A-3571-8B4E-A850-E1AFE5F1DC90}"/>
              </a:ext>
            </a:extLst>
          </p:cNvPr>
          <p:cNvSpPr>
            <a:spLocks noGrp="1"/>
          </p:cNvSpPr>
          <p:nvPr>
            <p:ph type="body" idx="1"/>
          </p:nvPr>
        </p:nvSpPr>
        <p:spPr>
          <a:xfrm>
            <a:off x="582033" y="1801234"/>
            <a:ext cx="3328562" cy="646428"/>
          </a:xfrm>
        </p:spPr>
        <p:txBody>
          <a:bodyPr anchor="b">
            <a:noAutofit/>
          </a:bodyPr>
          <a:lstStyle>
            <a:lvl1pPr marL="0" indent="0" algn="l">
              <a:lnSpc>
                <a:spcPct val="110000"/>
              </a:lnSpc>
              <a:spcBef>
                <a:spcPts val="0"/>
              </a:spcBef>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0" name="Content Placeholder 3">
            <a:extLst>
              <a:ext uri="{FF2B5EF4-FFF2-40B4-BE49-F238E27FC236}">
                <a16:creationId xmlns:a16="http://schemas.microsoft.com/office/drawing/2014/main" id="{C40C4DAA-AAC3-B74E-A334-842BE369D916}"/>
              </a:ext>
            </a:extLst>
          </p:cNvPr>
          <p:cNvSpPr>
            <a:spLocks noGrp="1"/>
          </p:cNvSpPr>
          <p:nvPr>
            <p:ph sz="half" idx="2"/>
          </p:nvPr>
        </p:nvSpPr>
        <p:spPr>
          <a:xfrm>
            <a:off x="582033" y="2661495"/>
            <a:ext cx="3328562" cy="3684588"/>
          </a:xfrm>
        </p:spPr>
        <p:txBody>
          <a:bodyPr/>
          <a:lstStyle>
            <a:lvl1pPr marL="103188" indent="-103188" algn="l">
              <a:spcBef>
                <a:spcPts val="800"/>
              </a:spcBef>
              <a:defRPr sz="1200"/>
            </a:lvl1pPr>
            <a:lvl2pPr marL="212725" indent="-98425" algn="l">
              <a:spcBef>
                <a:spcPts val="600"/>
              </a:spcBef>
              <a:defRPr sz="1200"/>
            </a:lvl2pPr>
            <a:lvl3pPr>
              <a:defRPr sz="900"/>
            </a:lvl3pPr>
            <a:lvl4pPr>
              <a:defRPr sz="700"/>
            </a:lvl4pPr>
            <a:lvl5pPr>
              <a:defRPr sz="700"/>
            </a:lvl5pPr>
          </a:lstStyle>
          <a:p>
            <a:pPr lvl="0"/>
            <a:r>
              <a:rPr lang="en-US" dirty="0"/>
              <a:t>Click to edit Master text styles</a:t>
            </a:r>
          </a:p>
          <a:p>
            <a:pPr lvl="1"/>
            <a:r>
              <a:rPr lang="en-US" dirty="0"/>
              <a:t>Second level</a:t>
            </a:r>
          </a:p>
        </p:txBody>
      </p:sp>
      <p:pic>
        <p:nvPicPr>
          <p:cNvPr id="10" name="Picture 9">
            <a:extLst>
              <a:ext uri="{FF2B5EF4-FFF2-40B4-BE49-F238E27FC236}">
                <a16:creationId xmlns:a16="http://schemas.microsoft.com/office/drawing/2014/main" id="{C11B95B5-485E-AC41-B6BB-87F03CF2DB2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833884" y="1819870"/>
            <a:ext cx="6895045" cy="3847960"/>
          </a:xfrm>
          <a:prstGeom prst="rect">
            <a:avLst/>
          </a:prstGeom>
          <a:effectLst>
            <a:outerShdw blurRad="50800" dist="50800" dir="5400000" algn="ctr" rotWithShape="0">
              <a:srgbClr val="000000">
                <a:alpha val="9000"/>
              </a:srgbClr>
            </a:outerShdw>
            <a:reflection blurRad="12700" stA="0" endPos="45000" dir="5400000" sy="-100000" algn="bl" rotWithShape="0"/>
          </a:effectLst>
        </p:spPr>
      </p:pic>
      <p:sp>
        <p:nvSpPr>
          <p:cNvPr id="11" name="Picture Placeholder 6">
            <a:extLst>
              <a:ext uri="{FF2B5EF4-FFF2-40B4-BE49-F238E27FC236}">
                <a16:creationId xmlns:a16="http://schemas.microsoft.com/office/drawing/2014/main" id="{DFFE304E-65F2-AE46-9018-503920BBEFE4}"/>
              </a:ext>
            </a:extLst>
          </p:cNvPr>
          <p:cNvSpPr txBox="1">
            <a:spLocks/>
          </p:cNvSpPr>
          <p:nvPr userDrawn="1"/>
        </p:nvSpPr>
        <p:spPr>
          <a:xfrm>
            <a:off x="5883004" y="2139950"/>
            <a:ext cx="4794249" cy="3098800"/>
          </a:xfrm>
          <a:prstGeom prst="rect">
            <a:avLst/>
          </a:prstGeom>
          <a:solidFill>
            <a:schemeClr val="accent3"/>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1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Insert image</a:t>
            </a:r>
          </a:p>
        </p:txBody>
      </p:sp>
      <p:sp>
        <p:nvSpPr>
          <p:cNvPr id="12" name="Picture Placeholder 4">
            <a:extLst>
              <a:ext uri="{FF2B5EF4-FFF2-40B4-BE49-F238E27FC236}">
                <a16:creationId xmlns:a16="http://schemas.microsoft.com/office/drawing/2014/main" id="{14F9893B-D5C3-A148-9C4F-3BE54BFBDF87}"/>
              </a:ext>
            </a:extLst>
          </p:cNvPr>
          <p:cNvSpPr>
            <a:spLocks noGrp="1"/>
          </p:cNvSpPr>
          <p:nvPr>
            <p:ph type="pic" sz="quarter" idx="4294967295"/>
          </p:nvPr>
        </p:nvSpPr>
        <p:spPr>
          <a:xfrm>
            <a:off x="5883004" y="2139950"/>
            <a:ext cx="4794249" cy="3098800"/>
          </a:xfrm>
        </p:spPr>
      </p:sp>
    </p:spTree>
    <p:extLst>
      <p:ext uri="{BB962C8B-B14F-4D97-AF65-F5344CB8AC3E}">
        <p14:creationId xmlns:p14="http://schemas.microsoft.com/office/powerpoint/2010/main" val="4146569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Content on Gray Background">
    <p:bg>
      <p:bgPr>
        <a:solidFill>
          <a:schemeClr val="tx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67BA1F-2F43-477F-8A3E-CE7572FE58C5}"/>
              </a:ext>
            </a:extLst>
          </p:cNvPr>
          <p:cNvSpPr>
            <a:spLocks noGrp="1"/>
          </p:cNvSpPr>
          <p:nvPr>
            <p:ph idx="1"/>
          </p:nvPr>
        </p:nvSpPr>
        <p:spPr>
          <a:xfrm>
            <a:off x="814193" y="1690688"/>
            <a:ext cx="10563616" cy="4756151"/>
          </a:xfrm>
        </p:spPr>
        <p:txBody>
          <a:bodyPr/>
          <a:lstStyle>
            <a:lvl1pPr>
              <a:defRPr sz="2000" b="1">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0">
            <a:extLst>
              <a:ext uri="{FF2B5EF4-FFF2-40B4-BE49-F238E27FC236}">
                <a16:creationId xmlns:a16="http://schemas.microsoft.com/office/drawing/2014/main" id="{DA5DECDE-D82B-4F45-B379-87DB76358A6F}"/>
              </a:ext>
            </a:extLst>
          </p:cNvPr>
          <p:cNvSpPr>
            <a:spLocks noGrp="1"/>
          </p:cNvSpPr>
          <p:nvPr>
            <p:ph type="title"/>
          </p:nvPr>
        </p:nvSpPr>
        <p:spPr>
          <a:xfrm>
            <a:off x="838200" y="365125"/>
            <a:ext cx="10515600" cy="1325563"/>
          </a:xfrm>
        </p:spPr>
        <p:txBody>
          <a:bodyPr/>
          <a:lstStyle>
            <a:lvl1pPr>
              <a:defRPr>
                <a:solidFill>
                  <a:schemeClr val="bg2"/>
                </a:solidFill>
              </a:defRPr>
            </a:lvl1pPr>
          </a:lstStyle>
          <a:p>
            <a:r>
              <a:rPr lang="en-US"/>
              <a:t>Click to edit Master title style</a:t>
            </a:r>
          </a:p>
        </p:txBody>
      </p:sp>
      <p:pic>
        <p:nvPicPr>
          <p:cNvPr id="6" name="Picture 5">
            <a:extLst>
              <a:ext uri="{FF2B5EF4-FFF2-40B4-BE49-F238E27FC236}">
                <a16:creationId xmlns:a16="http://schemas.microsoft.com/office/drawing/2014/main" id="{48797D38-B75E-044D-BA56-2AB17FA41BE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626472" y="6410325"/>
            <a:ext cx="426685" cy="314324"/>
          </a:xfrm>
          <a:prstGeom prst="rect">
            <a:avLst/>
          </a:prstGeom>
        </p:spPr>
      </p:pic>
    </p:spTree>
    <p:extLst>
      <p:ext uri="{BB962C8B-B14F-4D97-AF65-F5344CB8AC3E}">
        <p14:creationId xmlns:p14="http://schemas.microsoft.com/office/powerpoint/2010/main" val="3385274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tx2"/>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alphaModFix amt="10000"/>
            <a:extLst>
              <a:ext uri="{28A0092B-C50C-407E-A947-70E740481C1C}">
                <a14:useLocalDpi xmlns:a14="http://schemas.microsoft.com/office/drawing/2010/main" val="0"/>
              </a:ext>
            </a:extLst>
          </a:blip>
          <a:stretch>
            <a:fillRect/>
          </a:stretch>
        </p:blipFill>
        <p:spPr>
          <a:xfrm>
            <a:off x="6647100" y="-1871134"/>
            <a:ext cx="10820400" cy="10820400"/>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20294" y="6331814"/>
            <a:ext cx="1879992" cy="301926"/>
          </a:xfrm>
          <a:prstGeom prst="rect">
            <a:avLst/>
          </a:prstGeom>
        </p:spPr>
      </p:pic>
      <p:sp>
        <p:nvSpPr>
          <p:cNvPr id="10" name="Title 1"/>
          <p:cNvSpPr>
            <a:spLocks noGrp="1"/>
          </p:cNvSpPr>
          <p:nvPr>
            <p:ph type="title"/>
          </p:nvPr>
        </p:nvSpPr>
        <p:spPr>
          <a:xfrm>
            <a:off x="950160" y="1733641"/>
            <a:ext cx="10033931" cy="1805427"/>
          </a:xfrm>
        </p:spPr>
        <p:txBody>
          <a:bodyPr anchor="t">
            <a:noAutofit/>
          </a:bodyPr>
          <a:lstStyle>
            <a:lvl1pPr algn="l">
              <a:defRPr sz="8000" b="0" cap="none" baseline="0">
                <a:solidFill>
                  <a:schemeClr val="bg1"/>
                </a:solidFill>
                <a:latin typeface="Myriad Pro Light" panose="020B0403030403020204" pitchFamily="34" charset="0"/>
                <a:cs typeface="Arial"/>
              </a:defRPr>
            </a:lvl1pPr>
          </a:lstStyle>
          <a:p>
            <a:r>
              <a:rPr lang="en-US"/>
              <a:t>Click to edit Master title style</a:t>
            </a:r>
          </a:p>
        </p:txBody>
      </p:sp>
      <p:sp>
        <p:nvSpPr>
          <p:cNvPr id="11" name="Text Placeholder 2"/>
          <p:cNvSpPr>
            <a:spLocks noGrp="1"/>
          </p:cNvSpPr>
          <p:nvPr>
            <p:ph type="body" idx="1"/>
          </p:nvPr>
        </p:nvSpPr>
        <p:spPr>
          <a:xfrm>
            <a:off x="950160" y="4155318"/>
            <a:ext cx="9291916" cy="541512"/>
          </a:xfrm>
        </p:spPr>
        <p:txBody>
          <a:bodyPr anchor="b">
            <a:normAutofit/>
          </a:bodyPr>
          <a:lstStyle>
            <a:lvl1pPr marL="0" indent="0">
              <a:buNone/>
              <a:defRPr sz="2800" b="0" i="0">
                <a:solidFill>
                  <a:schemeClr val="bg2"/>
                </a:solidFill>
                <a:latin typeface="Myriad Pro "/>
                <a:ea typeface="Myriad Pro "/>
                <a:cs typeface="Calibri" panose="020F0502020204030204" pitchFamily="34" charset="0"/>
              </a:defRPr>
            </a:lvl1pPr>
            <a:lvl2pPr marL="457182" indent="0">
              <a:buNone/>
              <a:defRPr sz="1800">
                <a:solidFill>
                  <a:schemeClr val="tx1">
                    <a:tint val="75000"/>
                  </a:schemeClr>
                </a:solidFill>
              </a:defRPr>
            </a:lvl2pPr>
            <a:lvl3pPr marL="914363" indent="0">
              <a:buNone/>
              <a:defRPr sz="1600">
                <a:solidFill>
                  <a:schemeClr val="tx1">
                    <a:tint val="75000"/>
                  </a:schemeClr>
                </a:solidFill>
              </a:defRPr>
            </a:lvl3pPr>
            <a:lvl4pPr marL="1371545" indent="0">
              <a:buNone/>
              <a:defRPr sz="1400">
                <a:solidFill>
                  <a:schemeClr val="tx1">
                    <a:tint val="75000"/>
                  </a:schemeClr>
                </a:solidFill>
              </a:defRPr>
            </a:lvl4pPr>
            <a:lvl5pPr marL="1828727" indent="0">
              <a:buNone/>
              <a:defRPr sz="1400">
                <a:solidFill>
                  <a:schemeClr val="tx1">
                    <a:tint val="75000"/>
                  </a:schemeClr>
                </a:solidFill>
              </a:defRPr>
            </a:lvl5pPr>
            <a:lvl6pPr marL="2285909" indent="0">
              <a:buNone/>
              <a:defRPr sz="1400">
                <a:solidFill>
                  <a:schemeClr val="tx1">
                    <a:tint val="75000"/>
                  </a:schemeClr>
                </a:solidFill>
              </a:defRPr>
            </a:lvl6pPr>
            <a:lvl7pPr marL="2743090" indent="0">
              <a:buNone/>
              <a:defRPr sz="1400">
                <a:solidFill>
                  <a:schemeClr val="tx1">
                    <a:tint val="75000"/>
                  </a:schemeClr>
                </a:solidFill>
              </a:defRPr>
            </a:lvl7pPr>
            <a:lvl8pPr marL="3200272" indent="0">
              <a:buNone/>
              <a:defRPr sz="1400">
                <a:solidFill>
                  <a:schemeClr val="tx1">
                    <a:tint val="75000"/>
                  </a:schemeClr>
                </a:solidFill>
              </a:defRPr>
            </a:lvl8pPr>
            <a:lvl9pPr marL="3657454"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959395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normAutofit/>
          </a:bodyPr>
          <a:lstStyle>
            <a:lvl1pPr>
              <a:defRPr sz="6000" b="0" i="0">
                <a:solidFill>
                  <a:schemeClr val="tx2"/>
                </a:solidFill>
                <a:latin typeface="Myriad Pro Light" panose="020B0403030403020204" pitchFamily="34" charset="0"/>
                <a:ea typeface="Myriad Pro Light" panose="020B0403030403020204" pitchFamily="34" charset="0"/>
                <a:cs typeface="Calibri Light" panose="020F0302020204030204" pitchFamily="34" charset="0"/>
              </a:defRPr>
            </a:lvl1pPr>
          </a:lstStyle>
          <a:p>
            <a:r>
              <a:rPr lang="en-US"/>
              <a:t>Click to edit Master title style</a:t>
            </a:r>
          </a:p>
        </p:txBody>
      </p:sp>
      <p:sp>
        <p:nvSpPr>
          <p:cNvPr id="3" name="Content Placeholder 2"/>
          <p:cNvSpPr>
            <a:spLocks noGrp="1"/>
          </p:cNvSpPr>
          <p:nvPr>
            <p:ph idx="1"/>
          </p:nvPr>
        </p:nvSpPr>
        <p:spPr>
          <a:xfrm>
            <a:off x="609600" y="1600202"/>
            <a:ext cx="10972800" cy="4525963"/>
          </a:xfrm>
          <a:prstGeom prst="rect">
            <a:avLst/>
          </a:prstGeom>
        </p:spPr>
        <p:txBody>
          <a:bodyPr/>
          <a:lstStyle>
            <a:lvl1pPr>
              <a:defRPr>
                <a:solidFill>
                  <a:schemeClr val="tx1"/>
                </a:solidFill>
                <a:latin typeface="Myriad Pro "/>
                <a:cs typeface="Arial"/>
              </a:defRPr>
            </a:lvl1pPr>
            <a:lvl2pPr>
              <a:defRPr b="0" i="0">
                <a:solidFill>
                  <a:schemeClr val="tx1"/>
                </a:solidFill>
                <a:latin typeface="Myriad Pro Light" panose="020B0403030403020204" pitchFamily="34" charset="0"/>
                <a:ea typeface="Myriad Pro Light" panose="020B0403030403020204" pitchFamily="34" charset="0"/>
                <a:cs typeface="Calibri Light" panose="020F0302020204030204" pitchFamily="34" charset="0"/>
              </a:defRPr>
            </a:lvl2pPr>
            <a:lvl3pPr>
              <a:defRPr b="0" i="0">
                <a:solidFill>
                  <a:schemeClr val="tx1"/>
                </a:solidFill>
                <a:latin typeface="Myriad Pro Light" panose="020B0403030403020204" pitchFamily="34" charset="0"/>
                <a:ea typeface="Myriad Pro Light" panose="020B0403030403020204" pitchFamily="34" charset="0"/>
                <a:cs typeface="Calibri Light" panose="020F0302020204030204" pitchFamily="34" charset="0"/>
              </a:defRPr>
            </a:lvl3pPr>
            <a:lvl4pPr>
              <a:defRPr b="0" i="0">
                <a:solidFill>
                  <a:schemeClr val="tx1"/>
                </a:solidFill>
                <a:latin typeface="Myriad Pro Light" panose="020B0403030403020204" pitchFamily="34" charset="0"/>
                <a:ea typeface="Myriad Pro Light" panose="020B0403030403020204" pitchFamily="34" charset="0"/>
                <a:cs typeface="Calibri Light" panose="020F0302020204030204" pitchFamily="34" charset="0"/>
              </a:defRPr>
            </a:lvl4pPr>
            <a:lvl5pPr>
              <a:defRPr b="0" i="0">
                <a:solidFill>
                  <a:schemeClr val="tx1"/>
                </a:solidFill>
                <a:latin typeface="Myriad Pro Light" panose="020B0403030403020204" pitchFamily="34" charset="0"/>
                <a:ea typeface="Myriad Pro Light" panose="020B0403030403020204" pitchFamily="34" charset="0"/>
                <a:cs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46848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1_Title and Content">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normAutofit/>
          </a:bodyPr>
          <a:lstStyle>
            <a:lvl1pPr>
              <a:defRPr sz="6000" b="0" i="0">
                <a:solidFill>
                  <a:schemeClr val="bg1"/>
                </a:solidFill>
                <a:latin typeface="Myriad Pro Light" panose="020B0403030403020204" pitchFamily="34" charset="0"/>
                <a:ea typeface="Myriad Pro Light" panose="020B0403030403020204" pitchFamily="34" charset="0"/>
                <a:cs typeface="Calibri Light" panose="020F0302020204030204" pitchFamily="34" charset="0"/>
              </a:defRPr>
            </a:lvl1pPr>
          </a:lstStyle>
          <a:p>
            <a:r>
              <a:rPr lang="en-US"/>
              <a:t>Click to edit Master title style</a:t>
            </a:r>
          </a:p>
        </p:txBody>
      </p:sp>
      <p:sp>
        <p:nvSpPr>
          <p:cNvPr id="3" name="Content Placeholder 2"/>
          <p:cNvSpPr>
            <a:spLocks noGrp="1"/>
          </p:cNvSpPr>
          <p:nvPr>
            <p:ph idx="1"/>
          </p:nvPr>
        </p:nvSpPr>
        <p:spPr>
          <a:xfrm>
            <a:off x="609600" y="1600202"/>
            <a:ext cx="10972800" cy="4525963"/>
          </a:xfrm>
          <a:prstGeom prst="rect">
            <a:avLst/>
          </a:prstGeom>
        </p:spPr>
        <p:txBody>
          <a:bodyPr/>
          <a:lstStyle>
            <a:lvl1pPr>
              <a:defRPr>
                <a:solidFill>
                  <a:schemeClr val="bg1"/>
                </a:solidFill>
                <a:latin typeface="Myriad Pro "/>
                <a:cs typeface="Arial"/>
              </a:defRPr>
            </a:lvl1pPr>
            <a:lvl2pPr>
              <a:defRPr b="0" i="0">
                <a:solidFill>
                  <a:schemeClr val="bg1"/>
                </a:solidFill>
                <a:latin typeface="Myriad Pro Light" panose="020B0403030403020204" pitchFamily="34" charset="0"/>
                <a:ea typeface="Myriad Pro Light" panose="020B0403030403020204" pitchFamily="34" charset="0"/>
                <a:cs typeface="Calibri Light" panose="020F0302020204030204" pitchFamily="34" charset="0"/>
              </a:defRPr>
            </a:lvl2pPr>
            <a:lvl3pPr>
              <a:defRPr b="0" i="0">
                <a:solidFill>
                  <a:schemeClr val="bg1"/>
                </a:solidFill>
                <a:latin typeface="Myriad Pro Light" panose="020B0403030403020204" pitchFamily="34" charset="0"/>
                <a:ea typeface="Myriad Pro Light" panose="020B0403030403020204" pitchFamily="34" charset="0"/>
                <a:cs typeface="Calibri Light" panose="020F0302020204030204" pitchFamily="34" charset="0"/>
              </a:defRPr>
            </a:lvl3pPr>
            <a:lvl4pPr>
              <a:defRPr b="0" i="0">
                <a:solidFill>
                  <a:schemeClr val="bg1"/>
                </a:solidFill>
                <a:latin typeface="Myriad Pro Light" panose="020B0403030403020204" pitchFamily="34" charset="0"/>
                <a:ea typeface="Myriad Pro Light" panose="020B0403030403020204" pitchFamily="34" charset="0"/>
                <a:cs typeface="Calibri Light" panose="020F0302020204030204" pitchFamily="34" charset="0"/>
              </a:defRPr>
            </a:lvl4pPr>
            <a:lvl5pPr>
              <a:defRPr b="0" i="0">
                <a:solidFill>
                  <a:schemeClr val="bg1"/>
                </a:solidFill>
                <a:latin typeface="Myriad Pro Light" panose="020B0403030403020204" pitchFamily="34" charset="0"/>
                <a:ea typeface="Myriad Pro Light" panose="020B0403030403020204" pitchFamily="34" charset="0"/>
                <a:cs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20294" y="6331814"/>
            <a:ext cx="1879992" cy="301926"/>
          </a:xfrm>
          <a:prstGeom prst="rect">
            <a:avLst/>
          </a:prstGeom>
        </p:spPr>
      </p:pic>
    </p:spTree>
    <p:extLst>
      <p:ext uri="{BB962C8B-B14F-4D97-AF65-F5344CB8AC3E}">
        <p14:creationId xmlns:p14="http://schemas.microsoft.com/office/powerpoint/2010/main" val="591433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normAutofit/>
          </a:bodyPr>
          <a:lstStyle>
            <a:lvl1pPr>
              <a:defRPr sz="6000" b="0" i="0">
                <a:solidFill>
                  <a:schemeClr val="bg1"/>
                </a:solidFill>
                <a:latin typeface="Myriad Pro Light" panose="020B0403030403020204" pitchFamily="34" charset="0"/>
                <a:ea typeface="Myriad Pro Light" panose="020B0403030403020204" pitchFamily="34" charset="0"/>
                <a:cs typeface="Calibri Light" panose="020F0302020204030204" pitchFamily="34" charset="0"/>
              </a:defRPr>
            </a:lvl1pPr>
          </a:lstStyle>
          <a:p>
            <a:r>
              <a:rPr lang="en-US"/>
              <a:t>Click to edit Master title style</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20294" y="6331814"/>
            <a:ext cx="1879992" cy="301926"/>
          </a:xfrm>
          <a:prstGeom prst="rect">
            <a:avLst/>
          </a:prstGeom>
        </p:spPr>
      </p:pic>
    </p:spTree>
    <p:extLst>
      <p:ext uri="{BB962C8B-B14F-4D97-AF65-F5344CB8AC3E}">
        <p14:creationId xmlns:p14="http://schemas.microsoft.com/office/powerpoint/2010/main" val="2582054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1"/>
          <p:cNvSpPr>
            <a:spLocks noGrp="1"/>
          </p:cNvSpPr>
          <p:nvPr>
            <p:ph type="title"/>
          </p:nvPr>
        </p:nvSpPr>
        <p:spPr>
          <a:xfrm>
            <a:off x="609600" y="274638"/>
            <a:ext cx="10972800" cy="1143000"/>
          </a:xfrm>
        </p:spPr>
        <p:txBody>
          <a:bodyPr>
            <a:normAutofit/>
          </a:bodyPr>
          <a:lstStyle>
            <a:lvl1pPr>
              <a:defRPr lang="en-US" sz="6000" b="0" i="0" kern="1200" dirty="0">
                <a:solidFill>
                  <a:schemeClr val="tx2"/>
                </a:solidFill>
                <a:latin typeface="Myriad Pro Light" panose="020B0403030403020204" pitchFamily="34" charset="0"/>
                <a:ea typeface="Myriad Pro Light" panose="020B0403030403020204" pitchFamily="34" charset="0"/>
                <a:cs typeface="Calibri Light" panose="020F0302020204030204" pitchFamily="34" charset="0"/>
              </a:defRPr>
            </a:lvl1pPr>
          </a:lstStyle>
          <a:p>
            <a:r>
              <a:rPr lang="en-US"/>
              <a:t>Click to edit Master title style</a:t>
            </a:r>
          </a:p>
        </p:txBody>
      </p:sp>
    </p:spTree>
    <p:extLst>
      <p:ext uri="{BB962C8B-B14F-4D97-AF65-F5344CB8AC3E}">
        <p14:creationId xmlns:p14="http://schemas.microsoft.com/office/powerpoint/2010/main" val="2588166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646383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White Titl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CA777-BFF3-44FB-B6C1-80769716AFED}"/>
              </a:ext>
            </a:extLst>
          </p:cNvPr>
          <p:cNvSpPr>
            <a:spLocks noGrp="1"/>
          </p:cNvSpPr>
          <p:nvPr>
            <p:ph type="title"/>
          </p:nvPr>
        </p:nvSpPr>
        <p:spPr/>
        <p:txBody>
          <a:bodyPr/>
          <a:lstStyle>
            <a:lvl1pPr>
              <a:defRPr>
                <a:solidFill>
                  <a:schemeClr val="bg2"/>
                </a:solidFill>
              </a:defRPr>
            </a:lvl1pPr>
          </a:lstStyle>
          <a:p>
            <a:r>
              <a:rPr lang="en-US" dirty="0"/>
              <a:t>Click to edit Master title style</a:t>
            </a:r>
          </a:p>
        </p:txBody>
      </p:sp>
      <p:pic>
        <p:nvPicPr>
          <p:cNvPr id="3" name="Picture 2">
            <a:extLst>
              <a:ext uri="{FF2B5EF4-FFF2-40B4-BE49-F238E27FC236}">
                <a16:creationId xmlns:a16="http://schemas.microsoft.com/office/drawing/2014/main" id="{630635EB-CB69-4907-8A7E-37C39BD15F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7612" y="6410325"/>
            <a:ext cx="1813413" cy="314324"/>
          </a:xfrm>
          <a:prstGeom prst="rect">
            <a:avLst/>
          </a:prstGeom>
        </p:spPr>
      </p:pic>
    </p:spTree>
    <p:extLst>
      <p:ext uri="{BB962C8B-B14F-4D97-AF65-F5344CB8AC3E}">
        <p14:creationId xmlns:p14="http://schemas.microsoft.com/office/powerpoint/2010/main" val="22336408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tx2"/>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20294" y="6331814"/>
            <a:ext cx="1879992" cy="301926"/>
          </a:xfrm>
          <a:prstGeom prst="rect">
            <a:avLst/>
          </a:prstGeom>
        </p:spPr>
      </p:pic>
    </p:spTree>
    <p:extLst>
      <p:ext uri="{BB962C8B-B14F-4D97-AF65-F5344CB8AC3E}">
        <p14:creationId xmlns:p14="http://schemas.microsoft.com/office/powerpoint/2010/main" val="67931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Blue 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37827-C7E2-425E-BD97-55F446C6AF4E}"/>
              </a:ext>
            </a:extLst>
          </p:cNvPr>
          <p:cNvSpPr>
            <a:spLocks noGrp="1"/>
          </p:cNvSpPr>
          <p:nvPr>
            <p:ph type="title"/>
          </p:nvPr>
        </p:nvSpPr>
        <p:spPr>
          <a:xfrm>
            <a:off x="838200" y="365126"/>
            <a:ext cx="10515600" cy="728664"/>
          </a:xfrm>
        </p:spPr>
        <p:txBody>
          <a:bodyPr>
            <a:noAutofit/>
          </a:bodyPr>
          <a:lstStyle>
            <a:lvl1pPr>
              <a:defRPr sz="4800">
                <a:latin typeface="Myriad Pro Black" panose="020B0803030403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A7DC7E25-C28A-7B40-A8DC-A78BEF90E6EB}"/>
              </a:ext>
            </a:extLst>
          </p:cNvPr>
          <p:cNvSpPr>
            <a:spLocks noGrp="1"/>
          </p:cNvSpPr>
          <p:nvPr>
            <p:ph idx="1"/>
          </p:nvPr>
        </p:nvSpPr>
        <p:spPr>
          <a:xfrm>
            <a:off x="838200" y="1423358"/>
            <a:ext cx="10515600" cy="4753605"/>
          </a:xfrm>
        </p:spPr>
        <p:txBody>
          <a:bodyPr/>
          <a:lstStyle>
            <a:lvl1pPr>
              <a:defRPr b="1">
                <a:solidFill>
                  <a:schemeClr val="accent3"/>
                </a:solidFill>
              </a:defRPr>
            </a:lvl1pPr>
            <a:lvl2pPr>
              <a:defRPr>
                <a:solidFill>
                  <a:schemeClr val="tx1"/>
                </a:solidFill>
              </a:defRPr>
            </a:lvl2pPr>
            <a:lvl3pPr>
              <a:defRPr>
                <a:solidFill>
                  <a:schemeClr val="tx1"/>
                </a:solidFill>
                <a:latin typeface="+mj-lt"/>
              </a:defRPr>
            </a:lvl3pPr>
            <a:lvl4pPr>
              <a:defRPr>
                <a:solidFill>
                  <a:schemeClr val="tx1"/>
                </a:solidFill>
                <a:latin typeface="+mj-lt"/>
              </a:defRPr>
            </a:lvl4pPr>
            <a:lvl5pPr>
              <a:defRPr>
                <a:solidFill>
                  <a:schemeClr val="tx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07039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3_Title and Content">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normAutofit/>
          </a:bodyPr>
          <a:lstStyle>
            <a:lvl1pPr>
              <a:defRPr sz="6000" b="0" i="0">
                <a:solidFill>
                  <a:schemeClr val="bg1"/>
                </a:solidFill>
                <a:latin typeface="Myriad Pro Light" panose="020B0403030403020204" pitchFamily="34" charset="0"/>
                <a:ea typeface="Myriad Pro Light" panose="020B0403030403020204" pitchFamily="34" charset="0"/>
                <a:cs typeface="Myriad Pro Light" panose="020B0403030403020204" pitchFamily="34" charset="0"/>
              </a:defRPr>
            </a:lvl1pPr>
          </a:lstStyle>
          <a:p>
            <a:r>
              <a:rPr lang="en-US"/>
              <a:t>Click to edit Master title style</a:t>
            </a:r>
          </a:p>
        </p:txBody>
      </p:sp>
      <p:pic>
        <p:nvPicPr>
          <p:cNvPr id="4" name="Picture 3">
            <a:extLst>
              <a:ext uri="{FF2B5EF4-FFF2-40B4-BE49-F238E27FC236}">
                <a16:creationId xmlns:a16="http://schemas.microsoft.com/office/drawing/2014/main" id="{97E92D83-47B8-4488-9253-27ED82814E0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73731" y="6478206"/>
            <a:ext cx="1213340" cy="210312"/>
          </a:xfrm>
          <a:prstGeom prst="rect">
            <a:avLst/>
          </a:prstGeom>
        </p:spPr>
      </p:pic>
      <p:sp>
        <p:nvSpPr>
          <p:cNvPr id="5" name="Content Placeholder 4">
            <a:extLst>
              <a:ext uri="{FF2B5EF4-FFF2-40B4-BE49-F238E27FC236}">
                <a16:creationId xmlns:a16="http://schemas.microsoft.com/office/drawing/2014/main" id="{874FB2AF-8740-4F5C-AF0E-2C91797D716F}"/>
              </a:ext>
            </a:extLst>
          </p:cNvPr>
          <p:cNvSpPr>
            <a:spLocks noGrp="1"/>
          </p:cNvSpPr>
          <p:nvPr>
            <p:ph sz="quarter" idx="10"/>
          </p:nvPr>
        </p:nvSpPr>
        <p:spPr>
          <a:xfrm>
            <a:off x="11582400" y="6688138"/>
            <a:ext cx="9144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683898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Default Slide">
    <p:spTree>
      <p:nvGrpSpPr>
        <p:cNvPr id="1" name=""/>
        <p:cNvGrpSpPr/>
        <p:nvPr/>
      </p:nvGrpSpPr>
      <p:grpSpPr>
        <a:xfrm>
          <a:off x="0" y="0"/>
          <a:ext cx="0" cy="0"/>
          <a:chOff x="0" y="0"/>
          <a:chExt cx="0" cy="0"/>
        </a:xfrm>
      </p:grpSpPr>
      <p:sp>
        <p:nvSpPr>
          <p:cNvPr id="8" name="Title 6"/>
          <p:cNvSpPr>
            <a:spLocks noGrp="1"/>
          </p:cNvSpPr>
          <p:nvPr>
            <p:ph type="title"/>
          </p:nvPr>
        </p:nvSpPr>
        <p:spPr>
          <a:xfrm>
            <a:off x="838200" y="331902"/>
            <a:ext cx="10515600" cy="581549"/>
          </a:xfrm>
          <a:prstGeom prst="rect">
            <a:avLst/>
          </a:prstGeom>
        </p:spPr>
        <p:txBody>
          <a:bodyPr lIns="0" tIns="0" rIns="0" bIns="0"/>
          <a:lstStyle>
            <a:lvl1pPr algn="ctr">
              <a:lnSpc>
                <a:spcPct val="100000"/>
              </a:lnSpc>
              <a:defRPr sz="3700" b="0" cap="none" spc="50" baseline="0">
                <a:solidFill>
                  <a:schemeClr val="tx2"/>
                </a:solidFill>
                <a:latin typeface="+mj-lt"/>
                <a:ea typeface="Open Sans Light" panose="020B0306030504020204" pitchFamily="34" charset="0"/>
                <a:cs typeface="Open Sans Light" panose="020B0306030504020204" pitchFamily="34" charset="0"/>
              </a:defRPr>
            </a:lvl1pPr>
          </a:lstStyle>
          <a:p>
            <a:r>
              <a:rPr lang="en-US"/>
              <a:t>Click to edit Master title style</a:t>
            </a:r>
          </a:p>
        </p:txBody>
      </p:sp>
      <p:sp>
        <p:nvSpPr>
          <p:cNvPr id="3" name="Text Placeholder 2"/>
          <p:cNvSpPr>
            <a:spLocks noGrp="1"/>
          </p:cNvSpPr>
          <p:nvPr>
            <p:ph type="body" sz="quarter" idx="10"/>
          </p:nvPr>
        </p:nvSpPr>
        <p:spPr>
          <a:xfrm>
            <a:off x="838200" y="927756"/>
            <a:ext cx="10515600" cy="222250"/>
          </a:xfrm>
          <a:prstGeom prst="rect">
            <a:avLst/>
          </a:prstGeom>
        </p:spPr>
        <p:txBody>
          <a:bodyPr wrap="square" lIns="0" tIns="0" rIns="0" bIns="0"/>
          <a:lstStyle>
            <a:lvl1pPr marL="0" indent="0" algn="ctr">
              <a:lnSpc>
                <a:spcPct val="100000"/>
              </a:lnSpc>
              <a:buFontTx/>
              <a:buNone/>
              <a:defRPr sz="1400">
                <a:solidFill>
                  <a:schemeClr val="tx2"/>
                </a:solidFill>
                <a:latin typeface="+mn-lt"/>
                <a:ea typeface="Open Sans Light" panose="020B0306030504020204" pitchFamily="34" charset="0"/>
                <a:cs typeface="Open Sans Light" panose="020B0306030504020204" pitchFamily="34" charset="0"/>
              </a:defRPr>
            </a:lvl1pPr>
            <a:lvl2pPr marL="457200" indent="0" algn="ctr">
              <a:lnSpc>
                <a:spcPct val="100000"/>
              </a:lnSpc>
              <a:buFontTx/>
              <a:buNone/>
              <a:defRPr sz="1300">
                <a:latin typeface="Roboto" panose="02000000000000000000" pitchFamily="2" charset="0"/>
                <a:ea typeface="Roboto" panose="02000000000000000000" pitchFamily="2" charset="0"/>
              </a:defRPr>
            </a:lvl2pPr>
            <a:lvl3pPr marL="914400" indent="0" algn="ctr">
              <a:lnSpc>
                <a:spcPct val="100000"/>
              </a:lnSpc>
              <a:buFontTx/>
              <a:buNone/>
              <a:defRPr sz="1300">
                <a:latin typeface="Roboto" panose="02000000000000000000" pitchFamily="2" charset="0"/>
                <a:ea typeface="Roboto" panose="02000000000000000000" pitchFamily="2" charset="0"/>
              </a:defRPr>
            </a:lvl3pPr>
            <a:lvl4pPr marL="1371600" indent="0" algn="ctr">
              <a:lnSpc>
                <a:spcPct val="100000"/>
              </a:lnSpc>
              <a:buFontTx/>
              <a:buNone/>
              <a:defRPr sz="1300">
                <a:latin typeface="Roboto" panose="02000000000000000000" pitchFamily="2" charset="0"/>
                <a:ea typeface="Roboto" panose="02000000000000000000" pitchFamily="2" charset="0"/>
              </a:defRPr>
            </a:lvl4pPr>
            <a:lvl5pPr marL="1828800" indent="0" algn="ctr">
              <a:lnSpc>
                <a:spcPct val="100000"/>
              </a:lnSpc>
              <a:buFontTx/>
              <a:buNone/>
              <a:defRPr sz="1300">
                <a:latin typeface="Roboto" panose="02000000000000000000" pitchFamily="2" charset="0"/>
                <a:ea typeface="Roboto" panose="02000000000000000000" pitchFamily="2" charset="0"/>
              </a:defRPr>
            </a:lvl5pPr>
          </a:lstStyle>
          <a:p>
            <a:pPr lvl="0"/>
            <a:r>
              <a:rPr lang="en-US"/>
              <a:t>Edit Master text styles</a:t>
            </a:r>
          </a:p>
        </p:txBody>
      </p:sp>
      <p:sp>
        <p:nvSpPr>
          <p:cNvPr id="7" name="Content Placeholder 6">
            <a:extLst>
              <a:ext uri="{FF2B5EF4-FFF2-40B4-BE49-F238E27FC236}">
                <a16:creationId xmlns:a16="http://schemas.microsoft.com/office/drawing/2014/main" id="{DEE5FECB-2421-7A4E-BD32-8842F0FBE9D7}"/>
              </a:ext>
            </a:extLst>
          </p:cNvPr>
          <p:cNvSpPr>
            <a:spLocks noGrp="1"/>
          </p:cNvSpPr>
          <p:nvPr>
            <p:ph sz="quarter" idx="11"/>
          </p:nvPr>
        </p:nvSpPr>
        <p:spPr>
          <a:xfrm>
            <a:off x="838200" y="1408113"/>
            <a:ext cx="10515600" cy="45720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3514188"/>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pos="1056">
          <p15:clr>
            <a:srgbClr val="FBAE40"/>
          </p15:clr>
        </p15:guide>
        <p15:guide id="2" pos="14304">
          <p15:clr>
            <a:srgbClr val="FBAE40"/>
          </p15:clr>
        </p15:guide>
        <p15:guide id="4" orient="horz" pos="504">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Our Services 01">
    <p:spTree>
      <p:nvGrpSpPr>
        <p:cNvPr id="1" name=""/>
        <p:cNvGrpSpPr/>
        <p:nvPr/>
      </p:nvGrpSpPr>
      <p:grpSpPr>
        <a:xfrm>
          <a:off x="0" y="0"/>
          <a:ext cx="0" cy="0"/>
          <a:chOff x="0" y="0"/>
          <a:chExt cx="0" cy="0"/>
        </a:xfrm>
      </p:grpSpPr>
      <p:sp>
        <p:nvSpPr>
          <p:cNvPr id="11" name="Picture Placeholder 2"/>
          <p:cNvSpPr>
            <a:spLocks noGrp="1"/>
          </p:cNvSpPr>
          <p:nvPr>
            <p:ph type="pic" sz="quarter" idx="10"/>
          </p:nvPr>
        </p:nvSpPr>
        <p:spPr>
          <a:xfrm>
            <a:off x="838200" y="1536700"/>
            <a:ext cx="5171642" cy="2824284"/>
          </a:xfrm>
          <a:prstGeom prst="rect">
            <a:avLst/>
          </a:prstGeom>
        </p:spPr>
        <p:txBody>
          <a:bodyPr lIns="0" tIns="0" rIns="0" bIns="0" anchor="ctr" anchorCtr="0"/>
          <a:lstStyle>
            <a:lvl1pPr marL="0" indent="0" algn="ctr">
              <a:buNone/>
              <a:defRPr sz="160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icon to add picture</a:t>
            </a:r>
          </a:p>
        </p:txBody>
      </p:sp>
      <p:sp>
        <p:nvSpPr>
          <p:cNvPr id="18" name="Title 6"/>
          <p:cNvSpPr>
            <a:spLocks noGrp="1"/>
          </p:cNvSpPr>
          <p:nvPr>
            <p:ph type="title"/>
          </p:nvPr>
        </p:nvSpPr>
        <p:spPr>
          <a:xfrm>
            <a:off x="838200" y="331902"/>
            <a:ext cx="10515600" cy="581549"/>
          </a:xfrm>
          <a:prstGeom prst="rect">
            <a:avLst/>
          </a:prstGeom>
        </p:spPr>
        <p:txBody>
          <a:bodyPr lIns="0" tIns="0" rIns="0" bIns="0"/>
          <a:lstStyle>
            <a:lvl1pPr algn="ctr">
              <a:lnSpc>
                <a:spcPct val="100000"/>
              </a:lnSpc>
              <a:defRPr sz="3700" b="0" cap="none" spc="50" baseline="0">
                <a:solidFill>
                  <a:schemeClr val="tx2"/>
                </a:solidFill>
                <a:latin typeface="+mj-lt"/>
                <a:ea typeface="Open Sans Light" panose="020B0306030504020204" pitchFamily="34" charset="0"/>
                <a:cs typeface="Open Sans Light" panose="020B0306030504020204" pitchFamily="34" charset="0"/>
              </a:defRPr>
            </a:lvl1pPr>
          </a:lstStyle>
          <a:p>
            <a:r>
              <a:rPr lang="en-US"/>
              <a:t>Click to edit Master title style</a:t>
            </a:r>
          </a:p>
        </p:txBody>
      </p:sp>
      <p:sp>
        <p:nvSpPr>
          <p:cNvPr id="20" name="Text Placeholder 2"/>
          <p:cNvSpPr>
            <a:spLocks noGrp="1"/>
          </p:cNvSpPr>
          <p:nvPr>
            <p:ph type="body" sz="quarter" idx="13"/>
          </p:nvPr>
        </p:nvSpPr>
        <p:spPr>
          <a:xfrm>
            <a:off x="838200" y="927756"/>
            <a:ext cx="10515600" cy="222250"/>
          </a:xfrm>
          <a:prstGeom prst="rect">
            <a:avLst/>
          </a:prstGeom>
        </p:spPr>
        <p:txBody>
          <a:bodyPr wrap="square" lIns="0" tIns="0" rIns="0" bIns="0"/>
          <a:lstStyle>
            <a:lvl1pPr marL="0" indent="0" algn="ctr">
              <a:lnSpc>
                <a:spcPct val="100000"/>
              </a:lnSpc>
              <a:buFontTx/>
              <a:buNone/>
              <a:defRPr sz="1400">
                <a:solidFill>
                  <a:schemeClr val="tx2"/>
                </a:solidFill>
                <a:latin typeface="+mn-lt"/>
                <a:ea typeface="Open Sans Light" panose="020B0306030504020204" pitchFamily="34" charset="0"/>
                <a:cs typeface="Open Sans Light" panose="020B0306030504020204" pitchFamily="34" charset="0"/>
              </a:defRPr>
            </a:lvl1pPr>
            <a:lvl2pPr marL="457200" indent="0" algn="ctr">
              <a:lnSpc>
                <a:spcPct val="100000"/>
              </a:lnSpc>
              <a:buFontTx/>
              <a:buNone/>
              <a:defRPr sz="1300">
                <a:latin typeface="Roboto" panose="02000000000000000000" pitchFamily="2" charset="0"/>
                <a:ea typeface="Roboto" panose="02000000000000000000" pitchFamily="2" charset="0"/>
              </a:defRPr>
            </a:lvl2pPr>
            <a:lvl3pPr marL="914400" indent="0" algn="ctr">
              <a:lnSpc>
                <a:spcPct val="100000"/>
              </a:lnSpc>
              <a:buFontTx/>
              <a:buNone/>
              <a:defRPr sz="1300">
                <a:latin typeface="Roboto" panose="02000000000000000000" pitchFamily="2" charset="0"/>
                <a:ea typeface="Roboto" panose="02000000000000000000" pitchFamily="2" charset="0"/>
              </a:defRPr>
            </a:lvl3pPr>
            <a:lvl4pPr marL="1371600" indent="0" algn="ctr">
              <a:lnSpc>
                <a:spcPct val="100000"/>
              </a:lnSpc>
              <a:buFontTx/>
              <a:buNone/>
              <a:defRPr sz="1300">
                <a:latin typeface="Roboto" panose="02000000000000000000" pitchFamily="2" charset="0"/>
                <a:ea typeface="Roboto" panose="02000000000000000000" pitchFamily="2" charset="0"/>
              </a:defRPr>
            </a:lvl4pPr>
            <a:lvl5pPr marL="1828800" indent="0" algn="ctr">
              <a:lnSpc>
                <a:spcPct val="100000"/>
              </a:lnSpc>
              <a:buFontTx/>
              <a:buNone/>
              <a:defRPr sz="1300">
                <a:latin typeface="Roboto" panose="02000000000000000000" pitchFamily="2" charset="0"/>
                <a:ea typeface="Roboto" panose="02000000000000000000" pitchFamily="2" charset="0"/>
              </a:defRPr>
            </a:lvl5pPr>
          </a:lstStyle>
          <a:p>
            <a:pPr lvl="0"/>
            <a:r>
              <a:rPr lang="en-US"/>
              <a:t>Edit Master text styles</a:t>
            </a:r>
          </a:p>
        </p:txBody>
      </p:sp>
      <p:sp>
        <p:nvSpPr>
          <p:cNvPr id="13" name="Picture Placeholder 2"/>
          <p:cNvSpPr>
            <a:spLocks noGrp="1"/>
          </p:cNvSpPr>
          <p:nvPr>
            <p:ph type="pic" sz="quarter" idx="14"/>
          </p:nvPr>
        </p:nvSpPr>
        <p:spPr>
          <a:xfrm>
            <a:off x="6176601" y="1536700"/>
            <a:ext cx="5171642" cy="2824284"/>
          </a:xfrm>
          <a:prstGeom prst="rect">
            <a:avLst/>
          </a:prstGeom>
        </p:spPr>
        <p:txBody>
          <a:bodyPr lIns="0" tIns="0" rIns="0" bIns="0" anchor="ctr" anchorCtr="0"/>
          <a:lstStyle>
            <a:lvl1pPr marL="0" indent="0" algn="ctr">
              <a:buNone/>
              <a:defRPr sz="160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icon to add picture</a:t>
            </a:r>
          </a:p>
        </p:txBody>
      </p:sp>
    </p:spTree>
    <p:extLst>
      <p:ext uri="{BB962C8B-B14F-4D97-AF65-F5344CB8AC3E}">
        <p14:creationId xmlns:p14="http://schemas.microsoft.com/office/powerpoint/2010/main" val="2068458905"/>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pos="1056">
          <p15:clr>
            <a:srgbClr val="FBAE40"/>
          </p15:clr>
        </p15:guide>
        <p15:guide id="2" pos="14304">
          <p15:clr>
            <a:srgbClr val="FBAE40"/>
          </p15:clr>
        </p15:guide>
        <p15:guide id="3" orient="horz" pos="7920">
          <p15:clr>
            <a:srgbClr val="FBAE40"/>
          </p15:clr>
        </p15:guide>
        <p15:guide id="4" orient="horz" pos="504">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White Titl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CA777-BFF3-44FB-B6C1-80769716AFED}"/>
              </a:ext>
            </a:extLst>
          </p:cNvPr>
          <p:cNvSpPr>
            <a:spLocks noGrp="1"/>
          </p:cNvSpPr>
          <p:nvPr>
            <p:ph type="title"/>
          </p:nvPr>
        </p:nvSpPr>
        <p:spPr/>
        <p:txBody>
          <a:bodyPr/>
          <a:lstStyle>
            <a:lvl1pPr>
              <a:defRPr lang="en-US" sz="4800" kern="1200" dirty="0">
                <a:solidFill>
                  <a:srgbClr val="1567B1"/>
                </a:solidFill>
                <a:latin typeface="Myriad Pro" panose="020B0503030403020204" pitchFamily="34" charset="0"/>
                <a:ea typeface="+mj-ea"/>
                <a:cs typeface="+mj-cs"/>
              </a:defRPr>
            </a:lvl1pPr>
          </a:lstStyle>
          <a:p>
            <a:r>
              <a:rPr lang="en-US" dirty="0"/>
              <a:t>Click to edit Master title style</a:t>
            </a:r>
          </a:p>
        </p:txBody>
      </p:sp>
      <p:pic>
        <p:nvPicPr>
          <p:cNvPr id="5" name="Graphic 7">
            <a:extLst>
              <a:ext uri="{FF2B5EF4-FFF2-40B4-BE49-F238E27FC236}">
                <a16:creationId xmlns:a16="http://schemas.microsoft.com/office/drawing/2014/main" id="{1474EA69-DAF7-CB4F-9E76-A841F24A6F6D}"/>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rcRect/>
          <a:stretch/>
        </p:blipFill>
        <p:spPr>
          <a:xfrm>
            <a:off x="11413706" y="6145493"/>
            <a:ext cx="645524" cy="644449"/>
          </a:xfrm>
          <a:prstGeom prst="rect">
            <a:avLst/>
          </a:prstGeom>
        </p:spPr>
      </p:pic>
      <p:pic>
        <p:nvPicPr>
          <p:cNvPr id="6" name="Picture 5">
            <a:extLst>
              <a:ext uri="{FF2B5EF4-FFF2-40B4-BE49-F238E27FC236}">
                <a16:creationId xmlns:a16="http://schemas.microsoft.com/office/drawing/2014/main" id="{F198E4BB-1BDB-5B41-9588-78624414093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8999776" y="6396874"/>
            <a:ext cx="3059454" cy="268111"/>
          </a:xfrm>
          <a:prstGeom prst="rect">
            <a:avLst/>
          </a:prstGeom>
        </p:spPr>
      </p:pic>
      <p:sp>
        <p:nvSpPr>
          <p:cNvPr id="7" name="TextBox 6">
            <a:extLst>
              <a:ext uri="{FF2B5EF4-FFF2-40B4-BE49-F238E27FC236}">
                <a16:creationId xmlns:a16="http://schemas.microsoft.com/office/drawing/2014/main" id="{84E74DFF-BE74-954B-B621-848D5DEA2297}"/>
              </a:ext>
            </a:extLst>
          </p:cNvPr>
          <p:cNvSpPr txBox="1"/>
          <p:nvPr userDrawn="1"/>
        </p:nvSpPr>
        <p:spPr>
          <a:xfrm>
            <a:off x="132770" y="6314883"/>
            <a:ext cx="2880454" cy="461665"/>
          </a:xfrm>
          <a:prstGeom prst="rect">
            <a:avLst/>
          </a:prstGeom>
          <a:noFill/>
        </p:spPr>
        <p:txBody>
          <a:bodyPr wrap="square" rtlCol="0">
            <a:spAutoFit/>
          </a:bodyPr>
          <a:lstStyle/>
          <a:p>
            <a:r>
              <a:rPr lang="en-US" sz="2400" dirty="0">
                <a:solidFill>
                  <a:srgbClr val="1567B1"/>
                </a:solidFill>
                <a:latin typeface="Myriad Pro" panose="020B0503030403020204" pitchFamily="34" charset="0"/>
              </a:rPr>
              <a:t>#ITN</a:t>
            </a:r>
            <a:r>
              <a:rPr lang="en-US" sz="2400" b="1" dirty="0">
                <a:solidFill>
                  <a:srgbClr val="1567B1"/>
                </a:solidFill>
                <a:latin typeface="Myriad Pro" panose="020B0503030403020204" pitchFamily="34" charset="0"/>
              </a:rPr>
              <a:t>Connect20</a:t>
            </a:r>
          </a:p>
        </p:txBody>
      </p:sp>
      <p:grpSp>
        <p:nvGrpSpPr>
          <p:cNvPr id="8" name="Group 7">
            <a:extLst>
              <a:ext uri="{FF2B5EF4-FFF2-40B4-BE49-F238E27FC236}">
                <a16:creationId xmlns:a16="http://schemas.microsoft.com/office/drawing/2014/main" id="{EE541AFE-C87D-8244-87CF-2F1A62E40CCB}"/>
              </a:ext>
            </a:extLst>
          </p:cNvPr>
          <p:cNvGrpSpPr/>
          <p:nvPr userDrawn="1"/>
        </p:nvGrpSpPr>
        <p:grpSpPr>
          <a:xfrm>
            <a:off x="-340818" y="6076418"/>
            <a:ext cx="1643145" cy="269231"/>
            <a:chOff x="-340818" y="6141957"/>
            <a:chExt cx="1412272" cy="231402"/>
          </a:xfrm>
        </p:grpSpPr>
        <p:pic>
          <p:nvPicPr>
            <p:cNvPr id="9" name="Picture 8">
              <a:extLst>
                <a:ext uri="{FF2B5EF4-FFF2-40B4-BE49-F238E27FC236}">
                  <a16:creationId xmlns:a16="http://schemas.microsoft.com/office/drawing/2014/main" id="{0AF4BA40-E347-4D4D-8223-75759746D9A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V="1">
              <a:off x="187006" y="6141957"/>
              <a:ext cx="884448" cy="100827"/>
            </a:xfrm>
            <a:prstGeom prst="rect">
              <a:avLst/>
            </a:prstGeom>
          </p:spPr>
        </p:pic>
        <p:pic>
          <p:nvPicPr>
            <p:cNvPr id="10" name="Picture 9">
              <a:extLst>
                <a:ext uri="{FF2B5EF4-FFF2-40B4-BE49-F238E27FC236}">
                  <a16:creationId xmlns:a16="http://schemas.microsoft.com/office/drawing/2014/main" id="{23D068B1-C445-A145-88FC-AFA4C4B465E4}"/>
                </a:ext>
              </a:extLst>
            </p:cNvPr>
            <p:cNvPicPr>
              <a:picLocks noChangeAspect="1"/>
            </p:cNvPicPr>
            <p:nvPr userDrawn="1"/>
          </p:nvPicPr>
          <p:blipFill>
            <a:blip r:embed="rId4">
              <a:alphaModFix amt="19000"/>
              <a:extLst>
                <a:ext uri="{28A0092B-C50C-407E-A947-70E740481C1C}">
                  <a14:useLocalDpi xmlns:a14="http://schemas.microsoft.com/office/drawing/2010/main" val="0"/>
                </a:ext>
              </a:extLst>
            </a:blip>
            <a:stretch>
              <a:fillRect/>
            </a:stretch>
          </p:blipFill>
          <p:spPr>
            <a:xfrm flipV="1">
              <a:off x="-340818" y="6272532"/>
              <a:ext cx="884448" cy="100827"/>
            </a:xfrm>
            <a:prstGeom prst="rect">
              <a:avLst/>
            </a:prstGeom>
          </p:spPr>
        </p:pic>
      </p:grpSp>
    </p:spTree>
    <p:extLst>
      <p:ext uri="{BB962C8B-B14F-4D97-AF65-F5344CB8AC3E}">
        <p14:creationId xmlns:p14="http://schemas.microsoft.com/office/powerpoint/2010/main" val="4038742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Blank - Brande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698414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EA6F700-6741-442F-9CAE-5974B50915FB}"/>
              </a:ext>
            </a:extLst>
          </p:cNvPr>
          <p:cNvPicPr>
            <a:picLocks noChangeAspect="1"/>
          </p:cNvPicPr>
          <p:nvPr userDrawn="1"/>
        </p:nvPicPr>
        <p:blipFill rotWithShape="1">
          <a:blip r:embed="rId2">
            <a:alphaModFix amt="9000"/>
            <a:extLst>
              <a:ext uri="{28A0092B-C50C-407E-A947-70E740481C1C}">
                <a14:useLocalDpi xmlns:a14="http://schemas.microsoft.com/office/drawing/2010/main"/>
              </a:ext>
            </a:extLst>
          </a:blip>
          <a:srcRect r="37603"/>
          <a:stretch/>
        </p:blipFill>
        <p:spPr>
          <a:xfrm>
            <a:off x="6455864" y="42932"/>
            <a:ext cx="5736136" cy="6772136"/>
          </a:xfrm>
          <a:prstGeom prst="rect">
            <a:avLst/>
          </a:prstGeom>
        </p:spPr>
      </p:pic>
      <p:sp>
        <p:nvSpPr>
          <p:cNvPr id="2" name="Title 1">
            <a:extLst>
              <a:ext uri="{FF2B5EF4-FFF2-40B4-BE49-F238E27FC236}">
                <a16:creationId xmlns:a16="http://schemas.microsoft.com/office/drawing/2014/main" id="{A2BA5AB6-FA47-4FB4-A6EF-922B50FE2B2F}"/>
              </a:ext>
            </a:extLst>
          </p:cNvPr>
          <p:cNvSpPr>
            <a:spLocks noGrp="1"/>
          </p:cNvSpPr>
          <p:nvPr>
            <p:ph type="ctrTitle"/>
          </p:nvPr>
        </p:nvSpPr>
        <p:spPr>
          <a:xfrm>
            <a:off x="536180" y="2802766"/>
            <a:ext cx="10817619" cy="847725"/>
          </a:xfrm>
        </p:spPr>
        <p:txBody>
          <a:bodyPr anchor="b">
            <a:noAutofit/>
          </a:bodyPr>
          <a:lstStyle>
            <a:lvl1pPr algn="l">
              <a:defRPr sz="7200"/>
            </a:lvl1pPr>
          </a:lstStyle>
          <a:p>
            <a:r>
              <a:rPr lang="en-US"/>
              <a:t>Click to edit Master</a:t>
            </a:r>
          </a:p>
        </p:txBody>
      </p:sp>
      <p:sp>
        <p:nvSpPr>
          <p:cNvPr id="3" name="Subtitle 2">
            <a:extLst>
              <a:ext uri="{FF2B5EF4-FFF2-40B4-BE49-F238E27FC236}">
                <a16:creationId xmlns:a16="http://schemas.microsoft.com/office/drawing/2014/main" id="{04684B09-9A7D-40CD-A7A8-EF4F78099AB7}"/>
              </a:ext>
            </a:extLst>
          </p:cNvPr>
          <p:cNvSpPr>
            <a:spLocks noGrp="1"/>
          </p:cNvSpPr>
          <p:nvPr>
            <p:ph type="subTitle" idx="1"/>
          </p:nvPr>
        </p:nvSpPr>
        <p:spPr>
          <a:xfrm>
            <a:off x="838199" y="3526666"/>
            <a:ext cx="10515599" cy="511934"/>
          </a:xfrm>
        </p:spPr>
        <p:txBody>
          <a:bodyPr>
            <a:noAutofit/>
          </a:bodyPr>
          <a:lstStyle>
            <a:lvl1pPr marL="0" indent="0" algn="l">
              <a:buNone/>
              <a:defRPr sz="28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3">
            <a:extLst>
              <a:ext uri="{FF2B5EF4-FFF2-40B4-BE49-F238E27FC236}">
                <a16:creationId xmlns:a16="http://schemas.microsoft.com/office/drawing/2014/main" id="{E76D12EE-575D-684D-87CE-F508B7C64D83}"/>
              </a:ext>
            </a:extLst>
          </p:cNvPr>
          <p:cNvSpPr>
            <a:spLocks noGrp="1"/>
          </p:cNvSpPr>
          <p:nvPr>
            <p:ph type="ftr" sz="quarter" idx="3"/>
          </p:nvPr>
        </p:nvSpPr>
        <p:spPr>
          <a:xfrm>
            <a:off x="321365" y="642748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l"/>
            <a:r>
              <a:rPr lang="en-US"/>
              <a:t>CONFIDENTIAL</a:t>
            </a:r>
          </a:p>
        </p:txBody>
      </p:sp>
    </p:spTree>
    <p:extLst>
      <p:ext uri="{BB962C8B-B14F-4D97-AF65-F5344CB8AC3E}">
        <p14:creationId xmlns:p14="http://schemas.microsoft.com/office/powerpoint/2010/main" val="361973254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tx2"/>
        </a:solidFill>
        <a:effectLst/>
      </p:bgPr>
    </p:bg>
    <p:spTree>
      <p:nvGrpSpPr>
        <p:cNvPr id="1" name=""/>
        <p:cNvGrpSpPr/>
        <p:nvPr/>
      </p:nvGrpSpPr>
      <p:grpSpPr>
        <a:xfrm>
          <a:off x="0" y="0"/>
          <a:ext cx="0" cy="0"/>
          <a:chOff x="0" y="0"/>
          <a:chExt cx="0" cy="0"/>
        </a:xfrm>
      </p:grpSpPr>
      <p:pic>
        <p:nvPicPr>
          <p:cNvPr id="8" name="Picture 8">
            <a:extLst>
              <a:ext uri="{FF2B5EF4-FFF2-40B4-BE49-F238E27FC236}">
                <a16:creationId xmlns:a16="http://schemas.microsoft.com/office/drawing/2014/main" id="{FABF8F31-9B9A-4C5A-A146-8743EED131A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252" b="46114"/>
          <a:stretch/>
        </p:blipFill>
        <p:spPr>
          <a:xfrm>
            <a:off x="7180590" y="0"/>
            <a:ext cx="5011410" cy="6858000"/>
          </a:xfrm>
          <a:prstGeom prst="rect">
            <a:avLst/>
          </a:prstGeom>
        </p:spPr>
      </p:pic>
      <p:sp>
        <p:nvSpPr>
          <p:cNvPr id="10" name="Title 1"/>
          <p:cNvSpPr>
            <a:spLocks noGrp="1"/>
          </p:cNvSpPr>
          <p:nvPr>
            <p:ph type="title"/>
          </p:nvPr>
        </p:nvSpPr>
        <p:spPr>
          <a:xfrm>
            <a:off x="950159" y="1733640"/>
            <a:ext cx="10033931" cy="1805427"/>
          </a:xfrm>
        </p:spPr>
        <p:txBody>
          <a:bodyPr anchor="t">
            <a:noAutofit/>
          </a:bodyPr>
          <a:lstStyle>
            <a:lvl1pPr algn="l">
              <a:defRPr sz="8000" b="0" cap="none" baseline="0">
                <a:solidFill>
                  <a:schemeClr val="bg1"/>
                </a:solidFill>
                <a:latin typeface="Myriad Pro Light" panose="020B0403030403020204" pitchFamily="34" charset="0"/>
                <a:cs typeface="Arial"/>
              </a:defRPr>
            </a:lvl1pPr>
          </a:lstStyle>
          <a:p>
            <a:r>
              <a:rPr lang="en-US"/>
              <a:t>Click to edit Master title style</a:t>
            </a:r>
          </a:p>
        </p:txBody>
      </p:sp>
      <p:sp>
        <p:nvSpPr>
          <p:cNvPr id="11" name="Text Placeholder 2"/>
          <p:cNvSpPr>
            <a:spLocks noGrp="1"/>
          </p:cNvSpPr>
          <p:nvPr>
            <p:ph type="body" idx="1"/>
          </p:nvPr>
        </p:nvSpPr>
        <p:spPr>
          <a:xfrm>
            <a:off x="950159" y="4155318"/>
            <a:ext cx="9291916" cy="541512"/>
          </a:xfrm>
        </p:spPr>
        <p:txBody>
          <a:bodyPr anchor="b">
            <a:normAutofit/>
          </a:bodyPr>
          <a:lstStyle>
            <a:lvl1pPr marL="0" indent="0">
              <a:buNone/>
              <a:defRPr sz="2800" b="0" i="0">
                <a:solidFill>
                  <a:schemeClr val="bg2"/>
                </a:solidFill>
                <a:latin typeface="Myriad Pro" panose="020B0503030403020204" pitchFamily="34" charset="0"/>
                <a:ea typeface="Myriad Pro" panose="020B0503030403020204" pitchFamily="34" charset="0"/>
                <a:cs typeface="Myriad Pro" panose="020B0503030403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7" name="Picture 6">
            <a:extLst>
              <a:ext uri="{FF2B5EF4-FFF2-40B4-BE49-F238E27FC236}">
                <a16:creationId xmlns:a16="http://schemas.microsoft.com/office/drawing/2014/main" id="{A7771B54-FC4D-5141-AFA0-5C83C6651C85}"/>
              </a:ext>
            </a:extLst>
          </p:cNvPr>
          <p:cNvPicPr>
            <a:picLocks noChangeAspect="1"/>
          </p:cNvPicPr>
          <p:nvPr userDrawn="1"/>
        </p:nvPicPr>
        <p:blipFill>
          <a:blip r:embed="rId4"/>
          <a:stretch>
            <a:fillRect/>
          </a:stretch>
        </p:blipFill>
        <p:spPr>
          <a:xfrm>
            <a:off x="9656500" y="6291471"/>
            <a:ext cx="2236436" cy="337930"/>
          </a:xfrm>
          <a:prstGeom prst="rect">
            <a:avLst/>
          </a:prstGeom>
        </p:spPr>
      </p:pic>
    </p:spTree>
    <p:extLst>
      <p:ext uri="{BB962C8B-B14F-4D97-AF65-F5344CB8AC3E}">
        <p14:creationId xmlns:p14="http://schemas.microsoft.com/office/powerpoint/2010/main" val="4078000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normAutofit/>
          </a:bodyPr>
          <a:lstStyle>
            <a:lvl1pPr>
              <a:defRPr sz="6000" b="0" i="0">
                <a:solidFill>
                  <a:schemeClr val="tx2"/>
                </a:solidFill>
                <a:latin typeface="Myriad Pro Light" panose="020B0403030403020204" pitchFamily="34" charset="0"/>
                <a:ea typeface="Myriad Pro Light" panose="020B0403030403020204" pitchFamily="34" charset="0"/>
                <a:cs typeface="Myriad Pro Light" panose="020B0403030403020204" pitchFamily="34" charset="0"/>
              </a:defRPr>
            </a:lvl1p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lvl1pPr>
              <a:defRPr>
                <a:solidFill>
                  <a:schemeClr val="tx1"/>
                </a:solidFill>
                <a:latin typeface="Myriad Pro"/>
                <a:cs typeface="Arial"/>
              </a:defRPr>
            </a:lvl1pPr>
            <a:lvl2pPr>
              <a:defRPr b="0" i="0">
                <a:solidFill>
                  <a:schemeClr val="tx1"/>
                </a:solidFill>
                <a:latin typeface="Myriad Pro Light" charset="0"/>
                <a:ea typeface="Myriad Pro Light" charset="0"/>
                <a:cs typeface="Myriad Pro Light" charset="0"/>
              </a:defRPr>
            </a:lvl2pPr>
            <a:lvl3pPr>
              <a:defRPr b="0" i="0">
                <a:solidFill>
                  <a:schemeClr val="tx1"/>
                </a:solidFill>
                <a:latin typeface="Myriad Pro Light" charset="0"/>
                <a:ea typeface="Myriad Pro Light" charset="0"/>
                <a:cs typeface="Myriad Pro Light" charset="0"/>
              </a:defRPr>
            </a:lvl3pPr>
            <a:lvl4pPr>
              <a:defRPr b="0" i="0">
                <a:solidFill>
                  <a:schemeClr val="tx1"/>
                </a:solidFill>
                <a:latin typeface="Myriad Pro Light" charset="0"/>
                <a:ea typeface="Myriad Pro Light" charset="0"/>
                <a:cs typeface="Myriad Pro Light" charset="0"/>
              </a:defRPr>
            </a:lvl4pPr>
            <a:lvl5pPr>
              <a:defRPr b="0" i="0">
                <a:solidFill>
                  <a:schemeClr val="tx1"/>
                </a:solidFill>
                <a:latin typeface="Myriad Pro Light" charset="0"/>
                <a:ea typeface="Myriad Pro Light" charset="0"/>
                <a:cs typeface="Myriad Pro Light"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10300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White - Title and Conten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CA777-BFF3-44FB-B6C1-80769716AFED}"/>
              </a:ext>
            </a:extLst>
          </p:cNvPr>
          <p:cNvSpPr>
            <a:spLocks noGrp="1"/>
          </p:cNvSpPr>
          <p:nvPr>
            <p:ph type="title"/>
          </p:nvPr>
        </p:nvSpPr>
        <p:spPr/>
        <p:txBody>
          <a:bodyPr/>
          <a:lstStyle>
            <a:lvl1pPr>
              <a:defRPr>
                <a:solidFill>
                  <a:schemeClr val="bg2"/>
                </a:solidFill>
              </a:defRPr>
            </a:lvl1pPr>
          </a:lstStyle>
          <a:p>
            <a:r>
              <a:rPr lang="en-US" dirty="0"/>
              <a:t>Click to edit Master title style</a:t>
            </a:r>
          </a:p>
        </p:txBody>
      </p:sp>
      <p:pic>
        <p:nvPicPr>
          <p:cNvPr id="3" name="Picture 2">
            <a:extLst>
              <a:ext uri="{FF2B5EF4-FFF2-40B4-BE49-F238E27FC236}">
                <a16:creationId xmlns:a16="http://schemas.microsoft.com/office/drawing/2014/main" id="{630635EB-CB69-4907-8A7E-37C39BD15F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7612" y="6410325"/>
            <a:ext cx="1813413" cy="314324"/>
          </a:xfrm>
          <a:prstGeom prst="rect">
            <a:avLst/>
          </a:prstGeom>
        </p:spPr>
      </p:pic>
      <p:sp>
        <p:nvSpPr>
          <p:cNvPr id="4" name="Content Placeholder 2">
            <a:extLst>
              <a:ext uri="{FF2B5EF4-FFF2-40B4-BE49-F238E27FC236}">
                <a16:creationId xmlns:a16="http://schemas.microsoft.com/office/drawing/2014/main" id="{7110614A-6671-470D-9E68-8BF5B1E85679}"/>
              </a:ext>
            </a:extLst>
          </p:cNvPr>
          <p:cNvSpPr>
            <a:spLocks noGrp="1"/>
          </p:cNvSpPr>
          <p:nvPr>
            <p:ph idx="1"/>
          </p:nvPr>
        </p:nvSpPr>
        <p:spPr>
          <a:xfrm>
            <a:off x="838200" y="1825625"/>
            <a:ext cx="10515600" cy="4351338"/>
          </a:xfrm>
        </p:spPr>
        <p:txBody>
          <a:bodyPr/>
          <a:lstStyle>
            <a:lvl1pPr>
              <a:defRPr>
                <a:solidFill>
                  <a:schemeClr val="bg1">
                    <a:lumMod val="75000"/>
                    <a:lumOff val="25000"/>
                  </a:schemeClr>
                </a:solidFill>
              </a:defRPr>
            </a:lvl1pPr>
            <a:lvl2pPr>
              <a:defRPr>
                <a:solidFill>
                  <a:schemeClr val="bg1">
                    <a:lumMod val="75000"/>
                    <a:lumOff val="25000"/>
                  </a:schemeClr>
                </a:solidFill>
              </a:defRPr>
            </a:lvl2pPr>
            <a:lvl3pPr>
              <a:defRPr>
                <a:solidFill>
                  <a:schemeClr val="bg1">
                    <a:lumMod val="75000"/>
                    <a:lumOff val="25000"/>
                  </a:schemeClr>
                </a:solidFill>
              </a:defRPr>
            </a:lvl3pPr>
            <a:lvl4pPr>
              <a:defRPr>
                <a:solidFill>
                  <a:schemeClr val="bg1">
                    <a:lumMod val="75000"/>
                    <a:lumOff val="25000"/>
                  </a:schemeClr>
                </a:solidFill>
              </a:defRPr>
            </a:lvl4pPr>
            <a:lvl5pPr>
              <a:defRPr>
                <a:solidFill>
                  <a:schemeClr val="bg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0970650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obj" preserve="1">
  <p:cSld name="1_Title and Content">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normAutofit/>
          </a:bodyPr>
          <a:lstStyle>
            <a:lvl1pPr>
              <a:defRPr sz="6000" b="0" i="0">
                <a:solidFill>
                  <a:schemeClr val="bg1"/>
                </a:solidFill>
                <a:latin typeface="Myriad Pro Light" panose="020B0403030403020204" pitchFamily="34" charset="0"/>
                <a:ea typeface="Myriad Pro Light" panose="020B0403030403020204" pitchFamily="34" charset="0"/>
                <a:cs typeface="Myriad Pro Light" panose="020B0403030403020204" pitchFamily="34" charset="0"/>
              </a:defRPr>
            </a:lvl1p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lvl1pPr>
              <a:defRPr>
                <a:solidFill>
                  <a:schemeClr val="bg1"/>
                </a:solidFill>
                <a:latin typeface="Myriad Pro"/>
                <a:cs typeface="Arial"/>
              </a:defRPr>
            </a:lvl1pPr>
            <a:lvl2pPr>
              <a:defRPr b="0" i="0">
                <a:solidFill>
                  <a:schemeClr val="bg1"/>
                </a:solidFill>
                <a:latin typeface="Myriad Pro Light" charset="0"/>
                <a:ea typeface="Myriad Pro Light" charset="0"/>
                <a:cs typeface="Myriad Pro Light" charset="0"/>
              </a:defRPr>
            </a:lvl2pPr>
            <a:lvl3pPr>
              <a:defRPr b="0" i="0">
                <a:solidFill>
                  <a:schemeClr val="bg1"/>
                </a:solidFill>
                <a:latin typeface="Myriad Pro Light" charset="0"/>
                <a:ea typeface="Myriad Pro Light" charset="0"/>
                <a:cs typeface="Myriad Pro Light" charset="0"/>
              </a:defRPr>
            </a:lvl3pPr>
            <a:lvl4pPr>
              <a:defRPr b="0" i="0">
                <a:solidFill>
                  <a:schemeClr val="bg1"/>
                </a:solidFill>
                <a:latin typeface="Myriad Pro Light" charset="0"/>
                <a:ea typeface="Myriad Pro Light" charset="0"/>
                <a:cs typeface="Myriad Pro Light" charset="0"/>
              </a:defRPr>
            </a:lvl4pPr>
            <a:lvl5pPr>
              <a:defRPr b="0" i="0">
                <a:solidFill>
                  <a:schemeClr val="bg1"/>
                </a:solidFill>
                <a:latin typeface="Myriad Pro Light" charset="0"/>
                <a:ea typeface="Myriad Pro Light" charset="0"/>
                <a:cs typeface="Myriad Pro Light"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425B7A90-97B9-824D-93EC-92440CAD2C1E}"/>
              </a:ext>
            </a:extLst>
          </p:cNvPr>
          <p:cNvPicPr>
            <a:picLocks noChangeAspect="1"/>
          </p:cNvPicPr>
          <p:nvPr userDrawn="1"/>
        </p:nvPicPr>
        <p:blipFill>
          <a:blip r:embed="rId2"/>
          <a:stretch>
            <a:fillRect/>
          </a:stretch>
        </p:blipFill>
        <p:spPr>
          <a:xfrm>
            <a:off x="9656500" y="6291471"/>
            <a:ext cx="2236436" cy="337930"/>
          </a:xfrm>
          <a:prstGeom prst="rect">
            <a:avLst/>
          </a:prstGeom>
        </p:spPr>
      </p:pic>
    </p:spTree>
    <p:extLst>
      <p:ext uri="{BB962C8B-B14F-4D97-AF65-F5344CB8AC3E}">
        <p14:creationId xmlns:p14="http://schemas.microsoft.com/office/powerpoint/2010/main" val="1354678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normAutofit/>
          </a:bodyPr>
          <a:lstStyle>
            <a:lvl1pPr>
              <a:defRPr sz="6000" b="0" i="0">
                <a:solidFill>
                  <a:schemeClr val="bg1"/>
                </a:solidFill>
                <a:latin typeface="Myriad Pro Light" panose="020B0403030403020204" pitchFamily="34" charset="0"/>
                <a:ea typeface="Myriad Pro Light" panose="020B0403030403020204" pitchFamily="34" charset="0"/>
                <a:cs typeface="Myriad Pro Light" panose="020B0403030403020204" pitchFamily="34" charset="0"/>
              </a:defRPr>
            </a:lvl1pPr>
          </a:lstStyle>
          <a:p>
            <a:r>
              <a:rPr lang="en-US"/>
              <a:t>Click to edit Master title style</a:t>
            </a:r>
          </a:p>
        </p:txBody>
      </p:sp>
      <p:pic>
        <p:nvPicPr>
          <p:cNvPr id="4" name="Picture 3">
            <a:extLst>
              <a:ext uri="{FF2B5EF4-FFF2-40B4-BE49-F238E27FC236}">
                <a16:creationId xmlns:a16="http://schemas.microsoft.com/office/drawing/2014/main" id="{ED651E94-86D3-A741-BB64-A30D5826662F}"/>
              </a:ext>
            </a:extLst>
          </p:cNvPr>
          <p:cNvPicPr>
            <a:picLocks noChangeAspect="1"/>
          </p:cNvPicPr>
          <p:nvPr userDrawn="1"/>
        </p:nvPicPr>
        <p:blipFill>
          <a:blip r:embed="rId2"/>
          <a:stretch>
            <a:fillRect/>
          </a:stretch>
        </p:blipFill>
        <p:spPr>
          <a:xfrm>
            <a:off x="9656500" y="6291471"/>
            <a:ext cx="2236436" cy="337930"/>
          </a:xfrm>
          <a:prstGeom prst="rect">
            <a:avLst/>
          </a:prstGeom>
        </p:spPr>
      </p:pic>
    </p:spTree>
    <p:extLst>
      <p:ext uri="{BB962C8B-B14F-4D97-AF65-F5344CB8AC3E}">
        <p14:creationId xmlns:p14="http://schemas.microsoft.com/office/powerpoint/2010/main" val="1339493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1"/>
          <p:cNvSpPr>
            <a:spLocks noGrp="1"/>
          </p:cNvSpPr>
          <p:nvPr>
            <p:ph type="title"/>
          </p:nvPr>
        </p:nvSpPr>
        <p:spPr>
          <a:xfrm>
            <a:off x="609600" y="274638"/>
            <a:ext cx="10972800" cy="1143000"/>
          </a:xfrm>
        </p:spPr>
        <p:txBody>
          <a:bodyPr>
            <a:normAutofit/>
          </a:bodyPr>
          <a:lstStyle>
            <a:lvl1pPr>
              <a:defRPr lang="en-US" sz="6000" b="0" i="0" kern="1200" dirty="0">
                <a:solidFill>
                  <a:schemeClr val="tx2"/>
                </a:solidFill>
                <a:latin typeface="Myriad Pro Light" panose="020B0403030403020204" pitchFamily="34" charset="0"/>
                <a:ea typeface="Myriad Pro Light" panose="020B0403030403020204" pitchFamily="34" charset="0"/>
                <a:cs typeface="Myriad Pro Light" panose="020B0403030403020204" pitchFamily="34" charset="0"/>
              </a:defRPr>
            </a:lvl1pPr>
          </a:lstStyle>
          <a:p>
            <a:r>
              <a:rPr lang="en-US"/>
              <a:t>Click to edit Master title style</a:t>
            </a:r>
          </a:p>
        </p:txBody>
      </p:sp>
    </p:spTree>
    <p:extLst>
      <p:ext uri="{BB962C8B-B14F-4D97-AF65-F5344CB8AC3E}">
        <p14:creationId xmlns:p14="http://schemas.microsoft.com/office/powerpoint/2010/main" val="2130821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5578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tx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1C7385-D883-5D44-9E29-D128157ABB40}"/>
              </a:ext>
            </a:extLst>
          </p:cNvPr>
          <p:cNvPicPr>
            <a:picLocks noChangeAspect="1"/>
          </p:cNvPicPr>
          <p:nvPr userDrawn="1"/>
        </p:nvPicPr>
        <p:blipFill>
          <a:blip r:embed="rId2"/>
          <a:stretch>
            <a:fillRect/>
          </a:stretch>
        </p:blipFill>
        <p:spPr>
          <a:xfrm>
            <a:off x="9656500" y="6291471"/>
            <a:ext cx="2236436" cy="337930"/>
          </a:xfrm>
          <a:prstGeom prst="rect">
            <a:avLst/>
          </a:prstGeom>
        </p:spPr>
      </p:pic>
    </p:spTree>
    <p:extLst>
      <p:ext uri="{BB962C8B-B14F-4D97-AF65-F5344CB8AC3E}">
        <p14:creationId xmlns:p14="http://schemas.microsoft.com/office/powerpoint/2010/main" val="3928021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188EF-39BD-44B8-B734-A091D13AED22}"/>
              </a:ext>
            </a:extLst>
          </p:cNvPr>
          <p:cNvSpPr>
            <a:spLocks noGrp="1"/>
          </p:cNvSpPr>
          <p:nvPr>
            <p:ph type="title"/>
          </p:nvPr>
        </p:nvSpPr>
        <p:spPr>
          <a:xfrm>
            <a:off x="609600" y="341314"/>
            <a:ext cx="10515600" cy="8255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D9322E14-B592-45CE-B4DD-75B2DAE06A6C}"/>
              </a:ext>
            </a:extLst>
          </p:cNvPr>
          <p:cNvSpPr>
            <a:spLocks noGrp="1"/>
          </p:cNvSpPr>
          <p:nvPr>
            <p:ph sz="half" idx="1"/>
          </p:nvPr>
        </p:nvSpPr>
        <p:spPr>
          <a:xfrm>
            <a:off x="6096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6A746FB-476B-4D85-A0F5-97472FBF29A9}"/>
              </a:ext>
            </a:extLst>
          </p:cNvPr>
          <p:cNvSpPr>
            <a:spLocks noGrp="1"/>
          </p:cNvSpPr>
          <p:nvPr>
            <p:ph sz="half" idx="2"/>
          </p:nvPr>
        </p:nvSpPr>
        <p:spPr>
          <a:xfrm>
            <a:off x="6362696"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25809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14" name="Title 1"/>
          <p:cNvSpPr>
            <a:spLocks noGrp="1"/>
          </p:cNvSpPr>
          <p:nvPr>
            <p:ph type="title" hasCustomPrompt="1"/>
          </p:nvPr>
        </p:nvSpPr>
        <p:spPr>
          <a:xfrm>
            <a:off x="609600" y="274638"/>
            <a:ext cx="10972800" cy="1143000"/>
          </a:xfrm>
        </p:spPr>
        <p:txBody>
          <a:bodyPr/>
          <a:lstStyle>
            <a:lvl1pPr>
              <a:defRPr/>
            </a:lvl1pPr>
          </a:lstStyle>
          <a:p>
            <a:r>
              <a:rPr lang="en-US"/>
              <a:t>Don’t use</a:t>
            </a:r>
          </a:p>
        </p:txBody>
      </p:sp>
    </p:spTree>
    <p:extLst>
      <p:ext uri="{BB962C8B-B14F-4D97-AF65-F5344CB8AC3E}">
        <p14:creationId xmlns:p14="http://schemas.microsoft.com/office/powerpoint/2010/main" val="205085976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cSld name="Content Slide w/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3733" i="0" baseline="0"/>
            </a:lvl1pPr>
          </a:lstStyle>
          <a:p>
            <a:r>
              <a:rPr lang="en-US"/>
              <a:t>Click to edit Master title style</a:t>
            </a:r>
          </a:p>
        </p:txBody>
      </p:sp>
    </p:spTree>
    <p:extLst>
      <p:ext uri="{BB962C8B-B14F-4D97-AF65-F5344CB8AC3E}">
        <p14:creationId xmlns:p14="http://schemas.microsoft.com/office/powerpoint/2010/main" val="76400886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Content Left + Image Right">
    <p:spTree>
      <p:nvGrpSpPr>
        <p:cNvPr id="1" name=""/>
        <p:cNvGrpSpPr/>
        <p:nvPr/>
      </p:nvGrpSpPr>
      <p:grpSpPr>
        <a:xfrm>
          <a:off x="0" y="0"/>
          <a:ext cx="0" cy="0"/>
          <a:chOff x="0" y="0"/>
          <a:chExt cx="0" cy="0"/>
        </a:xfrm>
      </p:grpSpPr>
      <p:sp>
        <p:nvSpPr>
          <p:cNvPr id="9" name="Subtitle 2"/>
          <p:cNvSpPr>
            <a:spLocks noGrp="1"/>
          </p:cNvSpPr>
          <p:nvPr>
            <p:ph type="subTitle" idx="10"/>
          </p:nvPr>
        </p:nvSpPr>
        <p:spPr>
          <a:xfrm>
            <a:off x="638785" y="967861"/>
            <a:ext cx="5101448" cy="406265"/>
          </a:xfrm>
        </p:spPr>
        <p:txBody>
          <a:bodyPr wrap="square">
            <a:spAutoFit/>
          </a:bodyPr>
          <a:lstStyle>
            <a:lvl1pPr marL="0" indent="0" algn="l">
              <a:buNone/>
              <a:defRPr sz="17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4" name="Straight Connector 3"/>
          <p:cNvCxnSpPr/>
          <p:nvPr userDrawn="1"/>
        </p:nvCxnSpPr>
        <p:spPr>
          <a:xfrm>
            <a:off x="757899" y="1569001"/>
            <a:ext cx="2249424" cy="0"/>
          </a:xfrm>
          <a:prstGeom prst="line">
            <a:avLst/>
          </a:prstGeom>
          <a:solidFill>
            <a:schemeClr val="bg1"/>
          </a:solidFill>
          <a:ln w="28575">
            <a:solidFill>
              <a:srgbClr val="6822B8"/>
            </a:solidFill>
            <a:round/>
          </a:ln>
        </p:spPr>
        <p:style>
          <a:lnRef idx="1">
            <a:schemeClr val="accent1"/>
          </a:lnRef>
          <a:fillRef idx="0">
            <a:schemeClr val="accent1"/>
          </a:fillRef>
          <a:effectRef idx="0">
            <a:schemeClr val="accent1"/>
          </a:effectRef>
          <a:fontRef idx="minor">
            <a:schemeClr val="tx1"/>
          </a:fontRef>
        </p:style>
      </p:cxnSp>
      <p:sp>
        <p:nvSpPr>
          <p:cNvPr id="5" name="Picture Placeholder 11"/>
          <p:cNvSpPr>
            <a:spLocks noGrp="1"/>
          </p:cNvSpPr>
          <p:nvPr>
            <p:ph type="pic" sz="quarter" idx="11" hasCustomPrompt="1"/>
          </p:nvPr>
        </p:nvSpPr>
        <p:spPr>
          <a:xfrm>
            <a:off x="6099175" y="1587"/>
            <a:ext cx="6092825" cy="6856413"/>
          </a:xfrm>
          <a:solidFill>
            <a:srgbClr val="E8E7ED"/>
          </a:solidFill>
        </p:spPr>
        <p:txBody>
          <a:bodyPr tIns="0" bIns="182880" anchor="ctr" anchorCtr="0"/>
          <a:lstStyle>
            <a:lvl1pPr algn="ctr">
              <a:defRPr/>
            </a:lvl1pPr>
          </a:lstStyle>
          <a:p>
            <a:r>
              <a:rPr lang="en-US"/>
              <a:t>Placeholder for image</a:t>
            </a:r>
          </a:p>
        </p:txBody>
      </p:sp>
      <p:sp>
        <p:nvSpPr>
          <p:cNvPr id="6" name="Content Placeholder 2"/>
          <p:cNvSpPr>
            <a:spLocks noGrp="1"/>
          </p:cNvSpPr>
          <p:nvPr>
            <p:ph idx="1" hasCustomPrompt="1"/>
          </p:nvPr>
        </p:nvSpPr>
        <p:spPr>
          <a:xfrm>
            <a:off x="632116" y="1861074"/>
            <a:ext cx="5105247" cy="4545039"/>
          </a:xfrm>
        </p:spPr>
        <p:txBody>
          <a:bodyPr/>
          <a:lstStyle>
            <a:lvl1pPr marL="0" indent="4763">
              <a:lnSpc>
                <a:spcPct val="100000"/>
              </a:lnSpc>
              <a:defRPr sz="2100" baseline="0"/>
            </a:lvl1pPr>
            <a:lvl2pPr>
              <a:lnSpc>
                <a:spcPct val="114000"/>
              </a:lnSpc>
              <a:spcBef>
                <a:spcPts val="1400"/>
              </a:spcBef>
              <a:defRPr sz="1500">
                <a:solidFill>
                  <a:schemeClr val="accent4"/>
                </a:solidFill>
              </a:defRPr>
            </a:lvl2pPr>
            <a:lvl3pPr marL="228600" indent="-215900">
              <a:lnSpc>
                <a:spcPct val="120000"/>
              </a:lnSpc>
              <a:spcBef>
                <a:spcPts val="1200"/>
              </a:spcBef>
              <a:buClr>
                <a:schemeClr val="accent3"/>
              </a:buClr>
              <a:buSzPct val="85000"/>
              <a:buFont typeface="Wingdings" pitchFamily="2" charset="2"/>
              <a:buChar char="à"/>
              <a:defRPr>
                <a:solidFill>
                  <a:schemeClr val="accent4"/>
                </a:solidFill>
              </a:defRPr>
            </a:lvl3pPr>
            <a:lvl4pPr>
              <a:defRPr>
                <a:solidFill>
                  <a:schemeClr val="accent4"/>
                </a:solidFill>
              </a:defRPr>
            </a:lvl4pPr>
            <a:lvl5pPr>
              <a:defRPr>
                <a:solidFill>
                  <a:schemeClr val="accent4"/>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0"/>
          <p:cNvSpPr>
            <a:spLocks noGrp="1"/>
          </p:cNvSpPr>
          <p:nvPr>
            <p:ph type="title"/>
          </p:nvPr>
        </p:nvSpPr>
        <p:spPr>
          <a:xfrm>
            <a:off x="632116" y="238291"/>
            <a:ext cx="5108284" cy="775280"/>
          </a:xfrm>
        </p:spPr>
        <p:txBody>
          <a:bodyPr anchor="b" anchorCtr="0"/>
          <a:lstStyle/>
          <a:p>
            <a:r>
              <a:rPr lang="en-US"/>
              <a:t>Click to edit Master title style</a:t>
            </a:r>
          </a:p>
        </p:txBody>
      </p:sp>
      <p:pic>
        <p:nvPicPr>
          <p:cNvPr id="8" name="Picture 7">
            <a:extLst>
              <a:ext uri="{FF2B5EF4-FFF2-40B4-BE49-F238E27FC236}">
                <a16:creationId xmlns:a16="http://schemas.microsoft.com/office/drawing/2014/main" id="{6555DA59-54FE-D54A-AE93-43EB40435513}"/>
              </a:ext>
            </a:extLst>
          </p:cNvPr>
          <p:cNvPicPr>
            <a:picLocks noChangeAspect="1"/>
          </p:cNvPicPr>
          <p:nvPr userDrawn="1"/>
        </p:nvPicPr>
        <p:blipFill>
          <a:blip r:embed="rId2"/>
          <a:stretch>
            <a:fillRect/>
          </a:stretch>
        </p:blipFill>
        <p:spPr>
          <a:xfrm>
            <a:off x="9665528" y="6308727"/>
            <a:ext cx="2236440" cy="337930"/>
          </a:xfrm>
          <a:prstGeom prst="rect">
            <a:avLst/>
          </a:prstGeom>
        </p:spPr>
      </p:pic>
    </p:spTree>
    <p:extLst>
      <p:ext uri="{BB962C8B-B14F-4D97-AF65-F5344CB8AC3E}">
        <p14:creationId xmlns:p14="http://schemas.microsoft.com/office/powerpoint/2010/main" val="1887556578"/>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
        <p:nvSpPr>
          <p:cNvPr id="8" name="Title 6"/>
          <p:cNvSpPr>
            <a:spLocks noGrp="1"/>
          </p:cNvSpPr>
          <p:nvPr>
            <p:ph type="title"/>
          </p:nvPr>
        </p:nvSpPr>
        <p:spPr>
          <a:xfrm>
            <a:off x="838200" y="331902"/>
            <a:ext cx="10515600" cy="581549"/>
          </a:xfrm>
          <a:prstGeom prst="rect">
            <a:avLst/>
          </a:prstGeom>
        </p:spPr>
        <p:txBody>
          <a:bodyPr lIns="0" tIns="0" rIns="0" bIns="0"/>
          <a:lstStyle>
            <a:lvl1pPr algn="ctr">
              <a:lnSpc>
                <a:spcPct val="100000"/>
              </a:lnSpc>
              <a:defRPr sz="3700" b="0" cap="none" spc="50" baseline="0">
                <a:solidFill>
                  <a:schemeClr val="tx2"/>
                </a:solidFill>
                <a:latin typeface="+mj-lt"/>
                <a:ea typeface="Open Sans Light" panose="020B0306030504020204" pitchFamily="34" charset="0"/>
                <a:cs typeface="Open Sans Light" panose="020B0306030504020204" pitchFamily="34" charset="0"/>
              </a:defRPr>
            </a:lvl1pPr>
          </a:lstStyle>
          <a:p>
            <a:r>
              <a:rPr lang="en-US"/>
              <a:t>Click to edit Master title style</a:t>
            </a:r>
          </a:p>
        </p:txBody>
      </p:sp>
      <p:sp>
        <p:nvSpPr>
          <p:cNvPr id="3" name="Text Placeholder 2"/>
          <p:cNvSpPr>
            <a:spLocks noGrp="1"/>
          </p:cNvSpPr>
          <p:nvPr>
            <p:ph type="body" sz="quarter" idx="10"/>
          </p:nvPr>
        </p:nvSpPr>
        <p:spPr>
          <a:xfrm>
            <a:off x="838200" y="927756"/>
            <a:ext cx="10515600" cy="222250"/>
          </a:xfrm>
          <a:prstGeom prst="rect">
            <a:avLst/>
          </a:prstGeom>
        </p:spPr>
        <p:txBody>
          <a:bodyPr wrap="square" lIns="0" tIns="0" rIns="0" bIns="0"/>
          <a:lstStyle>
            <a:lvl1pPr marL="0" indent="0" algn="ctr">
              <a:lnSpc>
                <a:spcPct val="100000"/>
              </a:lnSpc>
              <a:buFontTx/>
              <a:buNone/>
              <a:defRPr sz="1400">
                <a:solidFill>
                  <a:schemeClr val="tx2"/>
                </a:solidFill>
                <a:latin typeface="+mn-lt"/>
                <a:ea typeface="Open Sans Light" panose="020B0306030504020204" pitchFamily="34" charset="0"/>
                <a:cs typeface="Open Sans Light" panose="020B0306030504020204" pitchFamily="34" charset="0"/>
              </a:defRPr>
            </a:lvl1pPr>
            <a:lvl2pPr marL="457200" indent="0" algn="ctr">
              <a:lnSpc>
                <a:spcPct val="100000"/>
              </a:lnSpc>
              <a:buFontTx/>
              <a:buNone/>
              <a:defRPr sz="1300">
                <a:latin typeface="Roboto" panose="02000000000000000000" pitchFamily="2" charset="0"/>
                <a:ea typeface="Roboto" panose="02000000000000000000" pitchFamily="2" charset="0"/>
              </a:defRPr>
            </a:lvl2pPr>
            <a:lvl3pPr marL="914400" indent="0" algn="ctr">
              <a:lnSpc>
                <a:spcPct val="100000"/>
              </a:lnSpc>
              <a:buFontTx/>
              <a:buNone/>
              <a:defRPr sz="1300">
                <a:latin typeface="Roboto" panose="02000000000000000000" pitchFamily="2" charset="0"/>
                <a:ea typeface="Roboto" panose="02000000000000000000" pitchFamily="2" charset="0"/>
              </a:defRPr>
            </a:lvl3pPr>
            <a:lvl4pPr marL="1371600" indent="0" algn="ctr">
              <a:lnSpc>
                <a:spcPct val="100000"/>
              </a:lnSpc>
              <a:buFontTx/>
              <a:buNone/>
              <a:defRPr sz="1300">
                <a:latin typeface="Roboto" panose="02000000000000000000" pitchFamily="2" charset="0"/>
                <a:ea typeface="Roboto" panose="02000000000000000000" pitchFamily="2" charset="0"/>
              </a:defRPr>
            </a:lvl4pPr>
            <a:lvl5pPr marL="1828800" indent="0" algn="ctr">
              <a:lnSpc>
                <a:spcPct val="100000"/>
              </a:lnSpc>
              <a:buFontTx/>
              <a:buNone/>
              <a:defRPr sz="1300">
                <a:latin typeface="Roboto" panose="02000000000000000000" pitchFamily="2" charset="0"/>
                <a:ea typeface="Roboto" panose="02000000000000000000" pitchFamily="2" charset="0"/>
              </a:defRPr>
            </a:lvl5pPr>
          </a:lstStyle>
          <a:p>
            <a:pPr lvl="0"/>
            <a:r>
              <a:rPr lang="en-US"/>
              <a:t>Edit Master text styles</a:t>
            </a:r>
          </a:p>
        </p:txBody>
      </p:sp>
    </p:spTree>
    <p:extLst>
      <p:ext uri="{BB962C8B-B14F-4D97-AF65-F5344CB8AC3E}">
        <p14:creationId xmlns:p14="http://schemas.microsoft.com/office/powerpoint/2010/main" val="3669281087"/>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pos="1056">
          <p15:clr>
            <a:srgbClr val="FBAE40"/>
          </p15:clr>
        </p15:guide>
        <p15:guide id="2" pos="14304">
          <p15:clr>
            <a:srgbClr val="FBAE40"/>
          </p15:clr>
        </p15:guide>
        <p15:guide id="3" orient="horz" pos="7920">
          <p15:clr>
            <a:srgbClr val="FBAE40"/>
          </p15:clr>
        </p15:guide>
        <p15:guide id="4" orient="horz" pos="50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tx2"/>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083645" y="6331813"/>
            <a:ext cx="1879992" cy="301926"/>
          </a:xfrm>
          <a:prstGeom prst="rect">
            <a:avLst/>
          </a:prstGeom>
        </p:spPr>
      </p:pic>
      <p:pic>
        <p:nvPicPr>
          <p:cNvPr id="4" name="Picture 3">
            <a:extLst>
              <a:ext uri="{FF2B5EF4-FFF2-40B4-BE49-F238E27FC236}">
                <a16:creationId xmlns:a16="http://schemas.microsoft.com/office/drawing/2014/main" id="{C3320982-6976-4C79-B397-6479896C1E1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97612" y="6410325"/>
            <a:ext cx="1813413" cy="314324"/>
          </a:xfrm>
          <a:prstGeom prst="rect">
            <a:avLst/>
          </a:prstGeom>
        </p:spPr>
      </p:pic>
    </p:spTree>
    <p:extLst>
      <p:ext uri="{BB962C8B-B14F-4D97-AF65-F5344CB8AC3E}">
        <p14:creationId xmlns:p14="http://schemas.microsoft.com/office/powerpoint/2010/main" val="485641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DD41316-53A3-4F6A-896D-FD1DB74B72CC}"/>
              </a:ext>
            </a:extLst>
          </p:cNvPr>
          <p:cNvSpPr>
            <a:spLocks noGrp="1"/>
          </p:cNvSpPr>
          <p:nvPr>
            <p:ph type="body" idx="1"/>
          </p:nvPr>
        </p:nvSpPr>
        <p:spPr>
          <a:xfrm>
            <a:off x="619124" y="1360170"/>
            <a:ext cx="5157787" cy="646428"/>
          </a:xfrm>
        </p:spPr>
        <p:txBody>
          <a:bodyPr anchor="b">
            <a:noAutofit/>
          </a:bodyPr>
          <a:lstStyle>
            <a:lvl1pPr marL="0" indent="0">
              <a:lnSpc>
                <a:spcPct val="110000"/>
              </a:lnSpc>
              <a:spcBef>
                <a:spcPts val="0"/>
              </a:spcBef>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0C0A368-A645-4F6B-BA0B-B70F139E245B}"/>
              </a:ext>
            </a:extLst>
          </p:cNvPr>
          <p:cNvSpPr>
            <a:spLocks noGrp="1"/>
          </p:cNvSpPr>
          <p:nvPr>
            <p:ph sz="half" idx="2"/>
          </p:nvPr>
        </p:nvSpPr>
        <p:spPr>
          <a:xfrm>
            <a:off x="619124" y="2133347"/>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FEC956-96EA-4090-9FEE-22572C67B087}"/>
              </a:ext>
            </a:extLst>
          </p:cNvPr>
          <p:cNvSpPr>
            <a:spLocks noGrp="1"/>
          </p:cNvSpPr>
          <p:nvPr>
            <p:ph type="body" sz="quarter" idx="3"/>
          </p:nvPr>
        </p:nvSpPr>
        <p:spPr>
          <a:xfrm>
            <a:off x="6362696" y="1360170"/>
            <a:ext cx="5029200" cy="646428"/>
          </a:xfrm>
        </p:spPr>
        <p:txBody>
          <a:bodyPr anchor="b">
            <a:noAutofit/>
          </a:bodyPr>
          <a:lstStyle>
            <a:lvl1pPr marL="0" indent="0">
              <a:lnSpc>
                <a:spcPct val="110000"/>
              </a:lnSpc>
              <a:spcBef>
                <a:spcPts val="0"/>
              </a:spcBef>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EF02E72-B9BD-4FFF-A35E-1DF180BB7AEB}"/>
              </a:ext>
            </a:extLst>
          </p:cNvPr>
          <p:cNvSpPr>
            <a:spLocks noGrp="1"/>
          </p:cNvSpPr>
          <p:nvPr>
            <p:ph sz="quarter" idx="4"/>
          </p:nvPr>
        </p:nvSpPr>
        <p:spPr>
          <a:xfrm>
            <a:off x="6362696" y="2133347"/>
            <a:ext cx="502920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0">
            <a:extLst>
              <a:ext uri="{FF2B5EF4-FFF2-40B4-BE49-F238E27FC236}">
                <a16:creationId xmlns:a16="http://schemas.microsoft.com/office/drawing/2014/main" id="{106BB84B-0AF4-4A6B-9683-AF29BBDA45D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0952316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userDrawn="1">
  <p:cSld name="Blue Title Only">
    <p:bg>
      <p:bgPr>
        <a:solidFill>
          <a:srgbClr val="000B8C"/>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45EA31E-C799-9C40-8436-26C1216808A4}"/>
              </a:ext>
            </a:extLst>
          </p:cNvPr>
          <p:cNvPicPr>
            <a:picLocks noChangeAspect="1"/>
          </p:cNvPicPr>
          <p:nvPr userDrawn="1"/>
        </p:nvPicPr>
        <p:blipFill>
          <a:blip r:embed="rId2">
            <a:alphaModFix amt="9000"/>
            <a:extLst>
              <a:ext uri="{28A0092B-C50C-407E-A947-70E740481C1C}">
                <a14:useLocalDpi xmlns:a14="http://schemas.microsoft.com/office/drawing/2010/main" val="0"/>
              </a:ext>
            </a:extLst>
          </a:blip>
          <a:srcRect/>
          <a:stretch/>
        </p:blipFill>
        <p:spPr>
          <a:xfrm>
            <a:off x="2783831" y="110547"/>
            <a:ext cx="6624337" cy="6636906"/>
          </a:xfrm>
          <a:prstGeom prst="rect">
            <a:avLst/>
          </a:prstGeom>
        </p:spPr>
      </p:pic>
      <p:sp>
        <p:nvSpPr>
          <p:cNvPr id="2" name="Title 1">
            <a:extLst>
              <a:ext uri="{FF2B5EF4-FFF2-40B4-BE49-F238E27FC236}">
                <a16:creationId xmlns:a16="http://schemas.microsoft.com/office/drawing/2014/main" id="{C20671A6-CE98-4BBF-A0B9-FFFA2821ECF1}"/>
              </a:ext>
            </a:extLst>
          </p:cNvPr>
          <p:cNvSpPr>
            <a:spLocks noGrp="1"/>
          </p:cNvSpPr>
          <p:nvPr>
            <p:ph type="title"/>
          </p:nvPr>
        </p:nvSpPr>
        <p:spPr>
          <a:xfrm>
            <a:off x="944034" y="365125"/>
            <a:ext cx="10303933" cy="1325563"/>
          </a:xfrm>
        </p:spPr>
        <p:txBody>
          <a:bodyPr/>
          <a:lstStyle>
            <a:lvl1pPr>
              <a:defRPr>
                <a:solidFill>
                  <a:schemeClr val="bg1"/>
                </a:solidFill>
              </a:defRPr>
            </a:lvl1pPr>
          </a:lstStyle>
          <a:p>
            <a:r>
              <a:rPr lang="en-US"/>
              <a:t>Click to edit Master title style</a:t>
            </a:r>
          </a:p>
        </p:txBody>
      </p:sp>
      <p:pic>
        <p:nvPicPr>
          <p:cNvPr id="13" name="Picture 12">
            <a:extLst>
              <a:ext uri="{FF2B5EF4-FFF2-40B4-BE49-F238E27FC236}">
                <a16:creationId xmlns:a16="http://schemas.microsoft.com/office/drawing/2014/main" id="{2A247193-2901-6E42-9967-3EEFCF666923}"/>
              </a:ext>
            </a:extLst>
          </p:cNvPr>
          <p:cNvPicPr>
            <a:picLocks noChangeAspect="1"/>
          </p:cNvPicPr>
          <p:nvPr userDrawn="1"/>
        </p:nvPicPr>
        <p:blipFill rotWithShape="1">
          <a:blip r:embed="rId3">
            <a:alphaModFix amt="44000"/>
            <a:extLst>
              <a:ext uri="{28A0092B-C50C-407E-A947-70E740481C1C}">
                <a14:useLocalDpi xmlns:a14="http://schemas.microsoft.com/office/drawing/2010/main" val="0"/>
              </a:ext>
            </a:extLst>
          </a:blip>
          <a:srcRect l="14863" b="30011"/>
          <a:stretch/>
        </p:blipFill>
        <p:spPr>
          <a:xfrm>
            <a:off x="0" y="2058185"/>
            <a:ext cx="944033" cy="4799815"/>
          </a:xfrm>
          <a:prstGeom prst="rect">
            <a:avLst/>
          </a:prstGeom>
        </p:spPr>
      </p:pic>
      <p:pic>
        <p:nvPicPr>
          <p:cNvPr id="14" name="Picture 13">
            <a:extLst>
              <a:ext uri="{FF2B5EF4-FFF2-40B4-BE49-F238E27FC236}">
                <a16:creationId xmlns:a16="http://schemas.microsoft.com/office/drawing/2014/main" id="{C8BA47E2-48DE-5C4A-B455-16167F4AF6DE}"/>
              </a:ext>
            </a:extLst>
          </p:cNvPr>
          <p:cNvPicPr>
            <a:picLocks noChangeAspect="1"/>
          </p:cNvPicPr>
          <p:nvPr userDrawn="1"/>
        </p:nvPicPr>
        <p:blipFill rotWithShape="1">
          <a:blip r:embed="rId3">
            <a:alphaModFix amt="44000"/>
            <a:extLst>
              <a:ext uri="{28A0092B-C50C-407E-A947-70E740481C1C}">
                <a14:useLocalDpi xmlns:a14="http://schemas.microsoft.com/office/drawing/2010/main" val="0"/>
              </a:ext>
            </a:extLst>
          </a:blip>
          <a:srcRect t="48168"/>
          <a:stretch/>
        </p:blipFill>
        <p:spPr>
          <a:xfrm>
            <a:off x="11315287" y="0"/>
            <a:ext cx="876713" cy="2810518"/>
          </a:xfrm>
          <a:prstGeom prst="rect">
            <a:avLst/>
          </a:prstGeom>
        </p:spPr>
      </p:pic>
      <p:pic>
        <p:nvPicPr>
          <p:cNvPr id="10" name="Graphic 13">
            <a:extLst>
              <a:ext uri="{FF2B5EF4-FFF2-40B4-BE49-F238E27FC236}">
                <a16:creationId xmlns:a16="http://schemas.microsoft.com/office/drawing/2014/main" id="{249BF49C-5E57-DF42-8799-E76C414FB29F}"/>
              </a:ext>
            </a:extLst>
          </p:cNvPr>
          <p:cNvPicPr>
            <a:picLocks noChangeAspect="1"/>
          </p:cNvPicPr>
          <p:nvPr userDrawn="1"/>
        </p:nvPicPr>
        <p:blipFill>
          <a:blip r:embed="rId4">
            <a:alphaModFix amt="17000"/>
            <a:extLst>
              <a:ext uri="{28A0092B-C50C-407E-A947-70E740481C1C}">
                <a14:useLocalDpi xmlns:a14="http://schemas.microsoft.com/office/drawing/2010/main" val="0"/>
              </a:ext>
            </a:extLst>
          </a:blip>
          <a:srcRect/>
          <a:stretch/>
        </p:blipFill>
        <p:spPr>
          <a:xfrm>
            <a:off x="11416700" y="6148482"/>
            <a:ext cx="639535" cy="638470"/>
          </a:xfrm>
          <a:prstGeom prst="rect">
            <a:avLst/>
          </a:prstGeom>
        </p:spPr>
      </p:pic>
      <p:pic>
        <p:nvPicPr>
          <p:cNvPr id="11" name="Picture 10">
            <a:extLst>
              <a:ext uri="{FF2B5EF4-FFF2-40B4-BE49-F238E27FC236}">
                <a16:creationId xmlns:a16="http://schemas.microsoft.com/office/drawing/2014/main" id="{45DE6DA4-9F03-3D41-9BE2-F68F984CC999}"/>
              </a:ext>
            </a:extLst>
          </p:cNvPr>
          <p:cNvPicPr>
            <a:picLocks noChangeAspect="1"/>
          </p:cNvPicPr>
          <p:nvPr userDrawn="1"/>
        </p:nvPicPr>
        <p:blipFill>
          <a:blip r:embed="rId5"/>
          <a:stretch>
            <a:fillRect/>
          </a:stretch>
        </p:blipFill>
        <p:spPr>
          <a:xfrm>
            <a:off x="9656500" y="6291471"/>
            <a:ext cx="2236436" cy="337930"/>
          </a:xfrm>
          <a:prstGeom prst="rect">
            <a:avLst/>
          </a:prstGeom>
        </p:spPr>
      </p:pic>
    </p:spTree>
    <p:extLst>
      <p:ext uri="{BB962C8B-B14F-4D97-AF65-F5344CB8AC3E}">
        <p14:creationId xmlns:p14="http://schemas.microsoft.com/office/powerpoint/2010/main" val="265561925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Full Pictur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a:prstGeom prst="rect">
            <a:avLst/>
          </a:prstGeom>
        </p:spPr>
        <p:txBody>
          <a:bodyPr lIns="0" tIns="0" rIns="0" bIns="0" anchor="ctr" anchorCtr="0"/>
          <a:lstStyle>
            <a:lvl1pPr marL="0" indent="0" algn="ctr">
              <a:buNone/>
              <a:defRPr sz="200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icon to add picture</a:t>
            </a:r>
          </a:p>
        </p:txBody>
      </p:sp>
    </p:spTree>
    <p:extLst>
      <p:ext uri="{BB962C8B-B14F-4D97-AF65-F5344CB8AC3E}">
        <p14:creationId xmlns:p14="http://schemas.microsoft.com/office/powerpoint/2010/main" val="547884542"/>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pos="1056">
          <p15:clr>
            <a:srgbClr val="FBAE40"/>
          </p15:clr>
        </p15:guide>
        <p15:guide id="2" pos="14304">
          <p15:clr>
            <a:srgbClr val="FBAE40"/>
          </p15:clr>
        </p15:guide>
        <p15:guide id="3" orient="horz" pos="7920">
          <p15:clr>
            <a:srgbClr val="FBAE40"/>
          </p15:clr>
        </p15:guide>
        <p15:guide id="4" orient="horz" pos="504">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White 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671A6-CE98-4BBF-A0B9-FFFA2821ECF1}"/>
              </a:ext>
            </a:extLst>
          </p:cNvPr>
          <p:cNvSpPr>
            <a:spLocks noGrp="1"/>
          </p:cNvSpPr>
          <p:nvPr>
            <p:ph type="title"/>
          </p:nvPr>
        </p:nvSpPr>
        <p:spPr>
          <a:xfrm>
            <a:off x="944034" y="365125"/>
            <a:ext cx="10303933" cy="1325563"/>
          </a:xfrm>
        </p:spPr>
        <p:txBody>
          <a:bodyPr/>
          <a:lstStyle/>
          <a:p>
            <a:r>
              <a:rPr lang="en-US"/>
              <a:t>Click to edit Master title style</a:t>
            </a:r>
          </a:p>
        </p:txBody>
      </p:sp>
    </p:spTree>
    <p:extLst>
      <p:ext uri="{BB962C8B-B14F-4D97-AF65-F5344CB8AC3E}">
        <p14:creationId xmlns:p14="http://schemas.microsoft.com/office/powerpoint/2010/main" val="316183885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408054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056">
          <p15:clr>
            <a:srgbClr val="FBAE40"/>
          </p15:clr>
        </p15:guide>
        <p15:guide id="2" pos="14304">
          <p15:clr>
            <a:srgbClr val="FBAE40"/>
          </p15:clr>
        </p15:guide>
        <p15:guide id="3" orient="horz" pos="7920">
          <p15:clr>
            <a:srgbClr val="FBAE40"/>
          </p15:clr>
        </p15:guide>
        <p15:guide id="4" orient="horz" pos="504">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Three Column Layou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DD41316-53A3-4F6A-896D-FD1DB74B72CC}"/>
              </a:ext>
            </a:extLst>
          </p:cNvPr>
          <p:cNvSpPr>
            <a:spLocks noGrp="1"/>
          </p:cNvSpPr>
          <p:nvPr>
            <p:ph type="body" idx="1"/>
          </p:nvPr>
        </p:nvSpPr>
        <p:spPr>
          <a:xfrm>
            <a:off x="609600" y="1432740"/>
            <a:ext cx="3328562" cy="646428"/>
          </a:xfrm>
        </p:spPr>
        <p:txBody>
          <a:bodyPr anchor="b">
            <a:noAutofit/>
          </a:bodyPr>
          <a:lstStyle>
            <a:lvl1pPr marL="0" indent="0">
              <a:lnSpc>
                <a:spcPct val="110000"/>
              </a:lnSpc>
              <a:spcBef>
                <a:spcPts val="0"/>
              </a:spcBef>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0C0A368-A645-4F6B-BA0B-B70F139E245B}"/>
              </a:ext>
            </a:extLst>
          </p:cNvPr>
          <p:cNvSpPr>
            <a:spLocks noGrp="1"/>
          </p:cNvSpPr>
          <p:nvPr>
            <p:ph sz="half" idx="2"/>
          </p:nvPr>
        </p:nvSpPr>
        <p:spPr>
          <a:xfrm>
            <a:off x="609600" y="2293001"/>
            <a:ext cx="3328562" cy="3684588"/>
          </a:xfrm>
        </p:spPr>
        <p:txBody>
          <a:bodyPr/>
          <a:lstStyle>
            <a:lvl1pPr marL="103188" indent="-103188">
              <a:spcBef>
                <a:spcPts val="800"/>
              </a:spcBef>
              <a:defRPr sz="1200"/>
            </a:lvl1pPr>
            <a:lvl2pPr marL="212725" indent="-98425">
              <a:spcBef>
                <a:spcPts val="600"/>
              </a:spcBef>
              <a:defRPr sz="1050"/>
            </a:lvl2pPr>
            <a:lvl3pPr>
              <a:defRPr sz="900"/>
            </a:lvl3pPr>
            <a:lvl4pPr>
              <a:defRPr sz="700"/>
            </a:lvl4pPr>
            <a:lvl5pPr>
              <a:defRPr sz="700"/>
            </a:lvl5pPr>
          </a:lstStyle>
          <a:p>
            <a:pPr lvl="0"/>
            <a:r>
              <a:rPr lang="en-US"/>
              <a:t>Click to edit Master text styles</a:t>
            </a:r>
          </a:p>
          <a:p>
            <a:pPr lvl="1"/>
            <a:r>
              <a:rPr lang="en-US"/>
              <a:t>Second level</a:t>
            </a:r>
          </a:p>
        </p:txBody>
      </p:sp>
      <p:sp>
        <p:nvSpPr>
          <p:cNvPr id="5" name="Text Placeholder 4">
            <a:extLst>
              <a:ext uri="{FF2B5EF4-FFF2-40B4-BE49-F238E27FC236}">
                <a16:creationId xmlns:a16="http://schemas.microsoft.com/office/drawing/2014/main" id="{C9FEC956-96EA-4090-9FEE-22572C67B087}"/>
              </a:ext>
            </a:extLst>
          </p:cNvPr>
          <p:cNvSpPr>
            <a:spLocks noGrp="1"/>
          </p:cNvSpPr>
          <p:nvPr>
            <p:ph type="body" sz="quarter" idx="3"/>
          </p:nvPr>
        </p:nvSpPr>
        <p:spPr>
          <a:xfrm>
            <a:off x="4467010" y="1432740"/>
            <a:ext cx="3245578" cy="646428"/>
          </a:xfrm>
        </p:spPr>
        <p:txBody>
          <a:bodyPr anchor="b">
            <a:noAutofit/>
          </a:bodyPr>
          <a:lstStyle>
            <a:lvl1pPr marL="0" indent="0">
              <a:lnSpc>
                <a:spcPct val="110000"/>
              </a:lnSpc>
              <a:spcBef>
                <a:spcPts val="0"/>
              </a:spcBef>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EF02E72-B9BD-4FFF-A35E-1DF180BB7AEB}"/>
              </a:ext>
            </a:extLst>
          </p:cNvPr>
          <p:cNvSpPr>
            <a:spLocks noGrp="1"/>
          </p:cNvSpPr>
          <p:nvPr>
            <p:ph sz="quarter" idx="4"/>
          </p:nvPr>
        </p:nvSpPr>
        <p:spPr>
          <a:xfrm>
            <a:off x="4467010" y="2293001"/>
            <a:ext cx="3245578" cy="3684588"/>
          </a:xfrm>
        </p:spPr>
        <p:txBody>
          <a:bodyPr/>
          <a:lstStyle>
            <a:lvl1pPr>
              <a:spcBef>
                <a:spcPts val="1000"/>
              </a:spcBef>
              <a:defRPr sz="1200"/>
            </a:lvl1pPr>
            <a:lvl2pPr>
              <a:defRPr sz="1050"/>
            </a:lvl2pPr>
            <a:lvl3pPr>
              <a:defRPr sz="900"/>
            </a:lvl3pPr>
            <a:lvl4pPr>
              <a:defRPr sz="700"/>
            </a:lvl4pPr>
            <a:lvl5pPr>
              <a:defRPr sz="700"/>
            </a:lvl5pPr>
          </a:lstStyle>
          <a:p>
            <a:pPr lvl="0"/>
            <a:r>
              <a:rPr lang="en-US"/>
              <a:t>Click to edit Master text styles</a:t>
            </a:r>
          </a:p>
          <a:p>
            <a:pPr lvl="1"/>
            <a:r>
              <a:rPr lang="en-US"/>
              <a:t>Second level</a:t>
            </a:r>
          </a:p>
        </p:txBody>
      </p:sp>
      <p:sp>
        <p:nvSpPr>
          <p:cNvPr id="8" name="Footer Placeholder 7">
            <a:extLst>
              <a:ext uri="{FF2B5EF4-FFF2-40B4-BE49-F238E27FC236}">
                <a16:creationId xmlns:a16="http://schemas.microsoft.com/office/drawing/2014/main" id="{7DBBCE11-50C4-4EA5-9D8A-90D6516717D3}"/>
              </a:ext>
            </a:extLst>
          </p:cNvPr>
          <p:cNvSpPr>
            <a:spLocks noGrp="1"/>
          </p:cNvSpPr>
          <p:nvPr>
            <p:ph type="ftr" sz="quarter" idx="11"/>
          </p:nvPr>
        </p:nvSpPr>
        <p:spPr/>
        <p:txBody>
          <a:bodyPr/>
          <a:lstStyle/>
          <a:p>
            <a:r>
              <a:rPr lang="en-US"/>
              <a:t>© 2019 Continuum, The Platform for What's Next</a:t>
            </a:r>
          </a:p>
        </p:txBody>
      </p:sp>
      <p:sp>
        <p:nvSpPr>
          <p:cNvPr id="11" name="Title 10">
            <a:extLst>
              <a:ext uri="{FF2B5EF4-FFF2-40B4-BE49-F238E27FC236}">
                <a16:creationId xmlns:a16="http://schemas.microsoft.com/office/drawing/2014/main" id="{106BB84B-0AF4-4A6B-9683-AF29BBDA45D3}"/>
              </a:ext>
            </a:extLst>
          </p:cNvPr>
          <p:cNvSpPr>
            <a:spLocks noGrp="1"/>
          </p:cNvSpPr>
          <p:nvPr>
            <p:ph type="title"/>
          </p:nvPr>
        </p:nvSpPr>
        <p:spPr>
          <a:xfrm>
            <a:off x="609600" y="341314"/>
            <a:ext cx="10515600" cy="825500"/>
          </a:xfrm>
        </p:spPr>
        <p:txBody>
          <a:bodyPr/>
          <a:lstStyle/>
          <a:p>
            <a:r>
              <a:rPr lang="en-US"/>
              <a:t>Click to edit Master title style</a:t>
            </a:r>
          </a:p>
        </p:txBody>
      </p:sp>
      <p:sp>
        <p:nvSpPr>
          <p:cNvPr id="20" name="Text Placeholder 2">
            <a:extLst>
              <a:ext uri="{FF2B5EF4-FFF2-40B4-BE49-F238E27FC236}">
                <a16:creationId xmlns:a16="http://schemas.microsoft.com/office/drawing/2014/main" id="{BED97302-524A-43F5-9156-580F1AA3B6E3}"/>
              </a:ext>
            </a:extLst>
          </p:cNvPr>
          <p:cNvSpPr>
            <a:spLocks noGrp="1"/>
          </p:cNvSpPr>
          <p:nvPr>
            <p:ph type="body" idx="13"/>
          </p:nvPr>
        </p:nvSpPr>
        <p:spPr>
          <a:xfrm>
            <a:off x="8241436" y="1432740"/>
            <a:ext cx="3328562" cy="646428"/>
          </a:xfrm>
        </p:spPr>
        <p:txBody>
          <a:bodyPr anchor="b">
            <a:noAutofit/>
          </a:bodyPr>
          <a:lstStyle>
            <a:lvl1pPr marL="0" indent="0">
              <a:lnSpc>
                <a:spcPct val="110000"/>
              </a:lnSpc>
              <a:spcBef>
                <a:spcPts val="0"/>
              </a:spcBef>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Content Placeholder 3">
            <a:extLst>
              <a:ext uri="{FF2B5EF4-FFF2-40B4-BE49-F238E27FC236}">
                <a16:creationId xmlns:a16="http://schemas.microsoft.com/office/drawing/2014/main" id="{7A781719-5610-4452-A81D-155564F634FF}"/>
              </a:ext>
            </a:extLst>
          </p:cNvPr>
          <p:cNvSpPr>
            <a:spLocks noGrp="1"/>
          </p:cNvSpPr>
          <p:nvPr>
            <p:ph sz="half" idx="14"/>
          </p:nvPr>
        </p:nvSpPr>
        <p:spPr>
          <a:xfrm>
            <a:off x="8241436" y="2293001"/>
            <a:ext cx="3328562" cy="3684588"/>
          </a:xfrm>
        </p:spPr>
        <p:txBody>
          <a:bodyPr/>
          <a:lstStyle>
            <a:lvl1pPr>
              <a:spcBef>
                <a:spcPts val="1000"/>
              </a:spcBef>
              <a:defRPr sz="1200"/>
            </a:lvl1pPr>
            <a:lvl2pPr>
              <a:defRPr sz="1050"/>
            </a:lvl2pPr>
            <a:lvl3pPr>
              <a:defRPr sz="900"/>
            </a:lvl3pPr>
            <a:lvl4pPr>
              <a:defRPr sz="700"/>
            </a:lvl4pPr>
            <a:lvl5pPr>
              <a:defRPr sz="700"/>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9849215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OpeningBumper">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F4D1D2AC-39F9-C34A-B1AC-CAB4AA72264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8258"/>
          <a:stretch/>
        </p:blipFill>
        <p:spPr>
          <a:xfrm rot="16200000">
            <a:off x="1562714" y="4046575"/>
            <a:ext cx="1108831" cy="4234256"/>
          </a:xfrm>
          <a:prstGeom prst="rect">
            <a:avLst/>
          </a:prstGeom>
        </p:spPr>
      </p:pic>
      <p:pic>
        <p:nvPicPr>
          <p:cNvPr id="19" name="Picture 18">
            <a:extLst>
              <a:ext uri="{FF2B5EF4-FFF2-40B4-BE49-F238E27FC236}">
                <a16:creationId xmlns:a16="http://schemas.microsoft.com/office/drawing/2014/main" id="{197AD06D-DFCE-6D4D-AA73-930E76ED07E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36898"/>
          <a:stretch/>
        </p:blipFill>
        <p:spPr>
          <a:xfrm rot="16200000">
            <a:off x="9473823" y="-1359321"/>
            <a:ext cx="1108831" cy="4327526"/>
          </a:xfrm>
          <a:prstGeom prst="rect">
            <a:avLst/>
          </a:prstGeom>
        </p:spPr>
      </p:pic>
      <p:sp>
        <p:nvSpPr>
          <p:cNvPr id="2" name="TextBox 1">
            <a:extLst>
              <a:ext uri="{FF2B5EF4-FFF2-40B4-BE49-F238E27FC236}">
                <a16:creationId xmlns:a16="http://schemas.microsoft.com/office/drawing/2014/main" id="{804FB7C1-AB04-C54D-8139-7883B0DD05FA}"/>
              </a:ext>
            </a:extLst>
          </p:cNvPr>
          <p:cNvSpPr txBox="1"/>
          <p:nvPr userDrawn="1"/>
        </p:nvSpPr>
        <p:spPr>
          <a:xfrm>
            <a:off x="-94758" y="-1165995"/>
            <a:ext cx="6190758" cy="1077218"/>
          </a:xfrm>
          <a:prstGeom prst="rect">
            <a:avLst/>
          </a:prstGeom>
          <a:noFill/>
        </p:spPr>
        <p:txBody>
          <a:bodyPr wrap="square" rtlCol="0">
            <a:spAutoFit/>
          </a:bodyPr>
          <a:lstStyle/>
          <a:p>
            <a:r>
              <a:rPr lang="en-US" sz="3200" dirty="0">
                <a:solidFill>
                  <a:schemeClr val="bg1"/>
                </a:solidFill>
              </a:rPr>
              <a:t>Leave slide up for a few seconds as an opening video bumper. </a:t>
            </a:r>
          </a:p>
        </p:txBody>
      </p:sp>
      <p:pic>
        <p:nvPicPr>
          <p:cNvPr id="12" name="Picture 11">
            <a:extLst>
              <a:ext uri="{FF2B5EF4-FFF2-40B4-BE49-F238E27FC236}">
                <a16:creationId xmlns:a16="http://schemas.microsoft.com/office/drawing/2014/main" id="{C4144706-BB6F-4447-99CA-23AEDF56897D}"/>
              </a:ext>
            </a:extLst>
          </p:cNvPr>
          <p:cNvPicPr>
            <a:picLocks noChangeAspect="1"/>
          </p:cNvPicPr>
          <p:nvPr userDrawn="1"/>
        </p:nvPicPr>
        <p:blipFill>
          <a:blip r:embed="rId3">
            <a:alphaModFix amt="9000"/>
            <a:extLst>
              <a:ext uri="{28A0092B-C50C-407E-A947-70E740481C1C}">
                <a14:useLocalDpi xmlns:a14="http://schemas.microsoft.com/office/drawing/2010/main" val="0"/>
              </a:ext>
            </a:extLst>
          </a:blip>
          <a:srcRect/>
          <a:stretch/>
        </p:blipFill>
        <p:spPr>
          <a:xfrm>
            <a:off x="2783831" y="110547"/>
            <a:ext cx="6624337" cy="6636906"/>
          </a:xfrm>
          <a:prstGeom prst="rect">
            <a:avLst/>
          </a:prstGeom>
        </p:spPr>
      </p:pic>
      <p:pic>
        <p:nvPicPr>
          <p:cNvPr id="5" name="Picture 4">
            <a:extLst>
              <a:ext uri="{FF2B5EF4-FFF2-40B4-BE49-F238E27FC236}">
                <a16:creationId xmlns:a16="http://schemas.microsoft.com/office/drawing/2014/main" id="{FD7874B5-D961-DE4F-AB6C-411B5DCBA94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62290" y="2763078"/>
            <a:ext cx="9267420" cy="1331844"/>
          </a:xfrm>
          <a:prstGeom prst="rect">
            <a:avLst/>
          </a:prstGeom>
        </p:spPr>
      </p:pic>
    </p:spTree>
    <p:extLst>
      <p:ext uri="{BB962C8B-B14F-4D97-AF65-F5344CB8AC3E}">
        <p14:creationId xmlns:p14="http://schemas.microsoft.com/office/powerpoint/2010/main" val="1070524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2000" fill="hold"/>
                                        <p:tgtEl>
                                          <p:spTgt spid="18"/>
                                        </p:tgtEl>
                                        <p:attrNameLst>
                                          <p:attrName>ppt_x</p:attrName>
                                        </p:attrNameLst>
                                      </p:cBhvr>
                                      <p:tavLst>
                                        <p:tav tm="0">
                                          <p:val>
                                            <p:strVal val="0-#ppt_w/2"/>
                                          </p:val>
                                        </p:tav>
                                        <p:tav tm="100000">
                                          <p:val>
                                            <p:strVal val="#ppt_x"/>
                                          </p:val>
                                        </p:tav>
                                      </p:tavLst>
                                    </p:anim>
                                    <p:anim calcmode="lin" valueType="num">
                                      <p:cBhvr additive="base">
                                        <p:cTn id="8" dur="200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100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2000" fill="hold"/>
                                        <p:tgtEl>
                                          <p:spTgt spid="19"/>
                                        </p:tgtEl>
                                        <p:attrNameLst>
                                          <p:attrName>ppt_x</p:attrName>
                                        </p:attrNameLst>
                                      </p:cBhvr>
                                      <p:tavLst>
                                        <p:tav tm="0">
                                          <p:val>
                                            <p:strVal val="1+#ppt_w/2"/>
                                          </p:val>
                                        </p:tav>
                                        <p:tav tm="100000">
                                          <p:val>
                                            <p:strVal val="#ppt_x"/>
                                          </p:val>
                                        </p:tav>
                                      </p:tavLst>
                                    </p:anim>
                                    <p:anim calcmode="lin" valueType="num">
                                      <p:cBhvr additive="base">
                                        <p:cTn id="12" dur="2000" fill="hold"/>
                                        <p:tgtEl>
                                          <p:spTgt spid="19"/>
                                        </p:tgtEl>
                                        <p:attrNameLst>
                                          <p:attrName>ppt_y</p:attrName>
                                        </p:attrNameLst>
                                      </p:cBhvr>
                                      <p:tavLst>
                                        <p:tav tm="0">
                                          <p:val>
                                            <p:strVal val="#ppt_y"/>
                                          </p:val>
                                        </p:tav>
                                        <p:tav tm="100000">
                                          <p:val>
                                            <p:strVal val="#ppt_y"/>
                                          </p:val>
                                        </p:tav>
                                      </p:tavLst>
                                    </p:anim>
                                  </p:childTnLst>
                                </p:cTn>
                              </p:par>
                            </p:childTnLst>
                          </p:cTn>
                        </p:par>
                        <p:par>
                          <p:cTn id="13" fill="hold">
                            <p:stCondLst>
                              <p:cond delay="3000"/>
                            </p:stCondLst>
                            <p:childTnLst>
                              <p:par>
                                <p:cTn id="14" presetID="9"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dissolve">
                                      <p:cBhvr>
                                        <p:cTn id="16"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1_Theme Slide">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F4D1D2AC-39F9-C34A-B1AC-CAB4AA72264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8258"/>
          <a:stretch/>
        </p:blipFill>
        <p:spPr>
          <a:xfrm rot="16200000">
            <a:off x="1562714" y="4046575"/>
            <a:ext cx="1108831" cy="4234256"/>
          </a:xfrm>
          <a:prstGeom prst="rect">
            <a:avLst/>
          </a:prstGeom>
        </p:spPr>
      </p:pic>
      <p:pic>
        <p:nvPicPr>
          <p:cNvPr id="16" name="Picture 15" descr="A picture containing object&#10;&#10;Description automatically generated">
            <a:extLst>
              <a:ext uri="{FF2B5EF4-FFF2-40B4-BE49-F238E27FC236}">
                <a16:creationId xmlns:a16="http://schemas.microsoft.com/office/drawing/2014/main" id="{56710D4A-D917-2746-9E99-2B3E79E3276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129979" y="-1038102"/>
            <a:ext cx="5932042" cy="9165700"/>
          </a:xfrm>
          <a:prstGeom prst="rect">
            <a:avLst/>
          </a:prstGeom>
        </p:spPr>
      </p:pic>
      <p:pic>
        <p:nvPicPr>
          <p:cNvPr id="19" name="Picture 18">
            <a:extLst>
              <a:ext uri="{FF2B5EF4-FFF2-40B4-BE49-F238E27FC236}">
                <a16:creationId xmlns:a16="http://schemas.microsoft.com/office/drawing/2014/main" id="{197AD06D-DFCE-6D4D-AA73-930E76ED07E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36898"/>
          <a:stretch/>
        </p:blipFill>
        <p:spPr>
          <a:xfrm rot="16200000">
            <a:off x="9473823" y="-1359321"/>
            <a:ext cx="1108831" cy="4327526"/>
          </a:xfrm>
          <a:prstGeom prst="rect">
            <a:avLst/>
          </a:prstGeom>
        </p:spPr>
      </p:pic>
      <p:pic>
        <p:nvPicPr>
          <p:cNvPr id="8" name="Picture 7">
            <a:extLst>
              <a:ext uri="{FF2B5EF4-FFF2-40B4-BE49-F238E27FC236}">
                <a16:creationId xmlns:a16="http://schemas.microsoft.com/office/drawing/2014/main" id="{A1599F15-FA6F-054E-95E8-4AE75E0E4F8D}"/>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630754" y="5574684"/>
            <a:ext cx="3092452" cy="277765"/>
          </a:xfrm>
          <a:prstGeom prst="rect">
            <a:avLst/>
          </a:prstGeom>
        </p:spPr>
      </p:pic>
      <p:pic>
        <p:nvPicPr>
          <p:cNvPr id="9" name="Graphic 8">
            <a:extLst>
              <a:ext uri="{FF2B5EF4-FFF2-40B4-BE49-F238E27FC236}">
                <a16:creationId xmlns:a16="http://schemas.microsoft.com/office/drawing/2014/main" id="{A28FD901-63BC-0946-A843-14558B75DA6B}"/>
              </a:ext>
            </a:extLst>
          </p:cNvPr>
          <p:cNvPicPr>
            <a:picLocks noChangeAspect="1"/>
          </p:cNvPicPr>
          <p:nvPr userDrawn="1"/>
        </p:nvPicPr>
        <p:blipFill rotWithShape="1">
          <a:blip r:embed="rId5">
            <a:extLst>
              <a:ext uri="{96DAC541-7B7A-43D3-8B79-37D633B846F1}">
                <asvg:svgBlip xmlns:asvg="http://schemas.microsoft.com/office/drawing/2016/SVG/main" r:embed="rId6"/>
              </a:ext>
            </a:extLst>
          </a:blip>
          <a:srcRect t="26331"/>
          <a:stretch/>
        </p:blipFill>
        <p:spPr>
          <a:xfrm>
            <a:off x="4468795" y="2118799"/>
            <a:ext cx="3248628" cy="3212420"/>
          </a:xfrm>
          <a:prstGeom prst="rect">
            <a:avLst/>
          </a:prstGeom>
        </p:spPr>
      </p:pic>
      <p:pic>
        <p:nvPicPr>
          <p:cNvPr id="10" name="Picture 9" descr="A close up of a logo&#10;&#10;Description automatically generated">
            <a:extLst>
              <a:ext uri="{FF2B5EF4-FFF2-40B4-BE49-F238E27FC236}">
                <a16:creationId xmlns:a16="http://schemas.microsoft.com/office/drawing/2014/main" id="{EA6E4E69-B1B0-BA42-A69C-0A0CE5F8F71F}"/>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446580" y="860548"/>
            <a:ext cx="1293058" cy="1290906"/>
          </a:xfrm>
          <a:prstGeom prst="rect">
            <a:avLst/>
          </a:prstGeom>
        </p:spPr>
      </p:pic>
    </p:spTree>
    <p:extLst>
      <p:ext uri="{BB962C8B-B14F-4D97-AF65-F5344CB8AC3E}">
        <p14:creationId xmlns:p14="http://schemas.microsoft.com/office/powerpoint/2010/main" val="224521224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Title Slide ">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B725679-C001-8C4C-9687-23F1F97ED4AD}"/>
              </a:ext>
            </a:extLst>
          </p:cNvPr>
          <p:cNvPicPr>
            <a:picLocks noChangeAspect="1"/>
          </p:cNvPicPr>
          <p:nvPr userDrawn="1"/>
        </p:nvPicPr>
        <p:blipFill>
          <a:blip r:embed="rId2">
            <a:alphaModFix amt="9000"/>
            <a:extLst>
              <a:ext uri="{28A0092B-C50C-407E-A947-70E740481C1C}">
                <a14:useLocalDpi xmlns:a14="http://schemas.microsoft.com/office/drawing/2010/main" val="0"/>
              </a:ext>
            </a:extLst>
          </a:blip>
          <a:srcRect/>
          <a:stretch/>
        </p:blipFill>
        <p:spPr>
          <a:xfrm>
            <a:off x="2783831" y="110547"/>
            <a:ext cx="6624337" cy="6636906"/>
          </a:xfrm>
          <a:prstGeom prst="rect">
            <a:avLst/>
          </a:prstGeom>
        </p:spPr>
      </p:pic>
      <p:pic>
        <p:nvPicPr>
          <p:cNvPr id="12" name="Graphic 13">
            <a:extLst>
              <a:ext uri="{FF2B5EF4-FFF2-40B4-BE49-F238E27FC236}">
                <a16:creationId xmlns:a16="http://schemas.microsoft.com/office/drawing/2014/main" id="{A9587984-074C-BD41-A2DB-3F74E536951D}"/>
              </a:ext>
            </a:extLst>
          </p:cNvPr>
          <p:cNvPicPr>
            <a:picLocks noChangeAspect="1"/>
          </p:cNvPicPr>
          <p:nvPr userDrawn="1"/>
        </p:nvPicPr>
        <p:blipFill>
          <a:blip r:embed="rId3">
            <a:alphaModFix amt="17000"/>
            <a:extLst>
              <a:ext uri="{28A0092B-C50C-407E-A947-70E740481C1C}">
                <a14:useLocalDpi xmlns:a14="http://schemas.microsoft.com/office/drawing/2010/main" val="0"/>
              </a:ext>
            </a:extLst>
          </a:blip>
          <a:srcRect/>
          <a:stretch/>
        </p:blipFill>
        <p:spPr>
          <a:xfrm>
            <a:off x="11416700" y="6148482"/>
            <a:ext cx="639535" cy="638470"/>
          </a:xfrm>
          <a:prstGeom prst="rect">
            <a:avLst/>
          </a:prstGeom>
        </p:spPr>
      </p:pic>
      <p:sp>
        <p:nvSpPr>
          <p:cNvPr id="2" name="Title 1">
            <a:extLst>
              <a:ext uri="{FF2B5EF4-FFF2-40B4-BE49-F238E27FC236}">
                <a16:creationId xmlns:a16="http://schemas.microsoft.com/office/drawing/2014/main" id="{EAD3EA98-5543-4D15-9DDB-1FEFB0BED037}"/>
              </a:ext>
            </a:extLst>
          </p:cNvPr>
          <p:cNvSpPr>
            <a:spLocks noGrp="1"/>
          </p:cNvSpPr>
          <p:nvPr>
            <p:ph type="title"/>
          </p:nvPr>
        </p:nvSpPr>
        <p:spPr>
          <a:xfrm>
            <a:off x="838200" y="2472019"/>
            <a:ext cx="10515600" cy="1325563"/>
          </a:xfrm>
        </p:spPr>
        <p:txBody>
          <a:bodyPr>
            <a:normAutofit/>
          </a:bodyPr>
          <a:lstStyle>
            <a:lvl1pPr algn="ctr">
              <a:defRPr sz="6000">
                <a:solidFill>
                  <a:schemeClr val="bg1"/>
                </a:solidFill>
                <a:latin typeface="+mn-lt"/>
              </a:defRPr>
            </a:lvl1pPr>
          </a:lstStyle>
          <a:p>
            <a:r>
              <a:rPr lang="en-US" dirty="0"/>
              <a:t>Click to edit Master title style</a:t>
            </a:r>
          </a:p>
        </p:txBody>
      </p:sp>
      <p:sp>
        <p:nvSpPr>
          <p:cNvPr id="13" name="Content Placeholder 12">
            <a:extLst>
              <a:ext uri="{FF2B5EF4-FFF2-40B4-BE49-F238E27FC236}">
                <a16:creationId xmlns:a16="http://schemas.microsoft.com/office/drawing/2014/main" id="{FEF3E021-5641-3842-9DCE-97F7EFB89D0E}"/>
              </a:ext>
            </a:extLst>
          </p:cNvPr>
          <p:cNvSpPr>
            <a:spLocks noGrp="1"/>
          </p:cNvSpPr>
          <p:nvPr>
            <p:ph sz="quarter" idx="10"/>
          </p:nvPr>
        </p:nvSpPr>
        <p:spPr>
          <a:xfrm>
            <a:off x="838200" y="3530017"/>
            <a:ext cx="10515600" cy="684212"/>
          </a:xfrm>
        </p:spPr>
        <p:txBody>
          <a:bodyPr/>
          <a:lstStyle>
            <a:lvl1pPr marL="0" indent="0" algn="ctr">
              <a:buNone/>
              <a:defRPr>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pic>
        <p:nvPicPr>
          <p:cNvPr id="10" name="Picture 9">
            <a:extLst>
              <a:ext uri="{FF2B5EF4-FFF2-40B4-BE49-F238E27FC236}">
                <a16:creationId xmlns:a16="http://schemas.microsoft.com/office/drawing/2014/main" id="{268769DC-985E-674B-9D04-92B4F02488C7}"/>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8258"/>
          <a:stretch/>
        </p:blipFill>
        <p:spPr>
          <a:xfrm rot="16200000">
            <a:off x="1562714" y="4046575"/>
            <a:ext cx="1108831" cy="4234256"/>
          </a:xfrm>
          <a:prstGeom prst="rect">
            <a:avLst/>
          </a:prstGeom>
        </p:spPr>
      </p:pic>
      <p:pic>
        <p:nvPicPr>
          <p:cNvPr id="11" name="Picture 10">
            <a:extLst>
              <a:ext uri="{FF2B5EF4-FFF2-40B4-BE49-F238E27FC236}">
                <a16:creationId xmlns:a16="http://schemas.microsoft.com/office/drawing/2014/main" id="{89B6CA0D-465D-9448-9391-DDE40A8BC587}"/>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b="36898"/>
          <a:stretch/>
        </p:blipFill>
        <p:spPr>
          <a:xfrm rot="16200000">
            <a:off x="9473823" y="-1359321"/>
            <a:ext cx="1108831" cy="4327526"/>
          </a:xfrm>
          <a:prstGeom prst="rect">
            <a:avLst/>
          </a:prstGeom>
        </p:spPr>
      </p:pic>
      <p:pic>
        <p:nvPicPr>
          <p:cNvPr id="15" name="Picture 14">
            <a:extLst>
              <a:ext uri="{FF2B5EF4-FFF2-40B4-BE49-F238E27FC236}">
                <a16:creationId xmlns:a16="http://schemas.microsoft.com/office/drawing/2014/main" id="{8656D7B3-DD17-D340-AB45-728617C53B43}"/>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9150221" y="6407041"/>
            <a:ext cx="2758564" cy="247775"/>
          </a:xfrm>
          <a:prstGeom prst="rect">
            <a:avLst/>
          </a:prstGeom>
        </p:spPr>
      </p:pic>
    </p:spTree>
    <p:extLst>
      <p:ext uri="{BB962C8B-B14F-4D97-AF65-F5344CB8AC3E}">
        <p14:creationId xmlns:p14="http://schemas.microsoft.com/office/powerpoint/2010/main" val="357990009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White Content">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03998E30-61A1-6841-9065-6FFE6A9F5EB0}"/>
              </a:ext>
            </a:extLst>
          </p:cNvPr>
          <p:cNvSpPr>
            <a:spLocks noGrp="1"/>
          </p:cNvSpPr>
          <p:nvPr>
            <p:ph type="title"/>
          </p:nvPr>
        </p:nvSpPr>
        <p:spPr>
          <a:xfrm>
            <a:off x="944034" y="365125"/>
            <a:ext cx="10303933" cy="1325563"/>
          </a:xfrm>
          <a:prstGeom prst="rect">
            <a:avLst/>
          </a:prstGeom>
        </p:spPr>
        <p:txBody>
          <a:bodyPr vert="horz" lIns="91440" tIns="45720" rIns="91440" bIns="45720" rtlCol="0" anchor="ctr">
            <a:normAutofit/>
          </a:bodyPr>
          <a:lstStyle/>
          <a:p>
            <a:r>
              <a:rPr lang="en-US" dirty="0"/>
              <a:t>Click to edit Master title style</a:t>
            </a:r>
          </a:p>
        </p:txBody>
      </p:sp>
      <p:sp>
        <p:nvSpPr>
          <p:cNvPr id="9" name="Text Placeholder 2">
            <a:extLst>
              <a:ext uri="{FF2B5EF4-FFF2-40B4-BE49-F238E27FC236}">
                <a16:creationId xmlns:a16="http://schemas.microsoft.com/office/drawing/2014/main" id="{B3387F85-0934-914F-B5FD-6C3881C5350E}"/>
              </a:ext>
            </a:extLst>
          </p:cNvPr>
          <p:cNvSpPr>
            <a:spLocks noGrp="1"/>
          </p:cNvSpPr>
          <p:nvPr>
            <p:ph idx="1" hasCustomPrompt="1"/>
          </p:nvPr>
        </p:nvSpPr>
        <p:spPr>
          <a:xfrm>
            <a:off x="944034" y="1825625"/>
            <a:ext cx="10303933" cy="4351338"/>
          </a:xfrm>
          <a:prstGeom prst="rect">
            <a:avLst/>
          </a:prstGeom>
        </p:spPr>
        <p:txBody>
          <a:bodyPr vert="horz" lIns="91440" tIns="45720" rIns="91440" bIns="45720" rtlCol="0">
            <a:normAutofit/>
          </a:body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93764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0" y="0"/>
            <a:ext cx="12204700" cy="6858000"/>
          </a:xfrm>
          <a:prstGeom prst="rect">
            <a:avLst/>
          </a:prstGeom>
        </p:spPr>
      </p:pic>
      <p:pic>
        <p:nvPicPr>
          <p:cNvPr id="3" name="Picture 2">
            <a:extLst>
              <a:ext uri="{FF2B5EF4-FFF2-40B4-BE49-F238E27FC236}">
                <a16:creationId xmlns:a16="http://schemas.microsoft.com/office/drawing/2014/main" id="{4BBE6D29-33AE-E240-A28D-46E08127F6A8}"/>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10599234" y="6364276"/>
            <a:ext cx="1463558" cy="404515"/>
          </a:xfrm>
          <a:prstGeom prst="rect">
            <a:avLst/>
          </a:prstGeom>
        </p:spPr>
      </p:pic>
    </p:spTree>
    <p:extLst>
      <p:ext uri="{BB962C8B-B14F-4D97-AF65-F5344CB8AC3E}">
        <p14:creationId xmlns:p14="http://schemas.microsoft.com/office/powerpoint/2010/main" val="38909660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White 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671A6-CE98-4BBF-A0B9-FFFA2821ECF1}"/>
              </a:ext>
            </a:extLst>
          </p:cNvPr>
          <p:cNvSpPr>
            <a:spLocks noGrp="1"/>
          </p:cNvSpPr>
          <p:nvPr>
            <p:ph type="title"/>
          </p:nvPr>
        </p:nvSpPr>
        <p:spPr>
          <a:xfrm>
            <a:off x="944034" y="365125"/>
            <a:ext cx="10303933" cy="1325563"/>
          </a:xfrm>
        </p:spPr>
        <p:txBody>
          <a:bodyPr/>
          <a:lstStyle/>
          <a:p>
            <a:r>
              <a:rPr lang="en-US"/>
              <a:t>Click to edit Master title style</a:t>
            </a:r>
          </a:p>
        </p:txBody>
      </p:sp>
    </p:spTree>
    <p:extLst>
      <p:ext uri="{BB962C8B-B14F-4D97-AF65-F5344CB8AC3E}">
        <p14:creationId xmlns:p14="http://schemas.microsoft.com/office/powerpoint/2010/main" val="240828082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382965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Blue Content">
    <p:spTree>
      <p:nvGrpSpPr>
        <p:cNvPr id="1" name=""/>
        <p:cNvGrpSpPr/>
        <p:nvPr/>
      </p:nvGrpSpPr>
      <p:grpSpPr>
        <a:xfrm>
          <a:off x="0" y="0"/>
          <a:ext cx="0" cy="0"/>
          <a:chOff x="0" y="0"/>
          <a:chExt cx="0" cy="0"/>
        </a:xfrm>
      </p:grpSpPr>
      <p:pic>
        <p:nvPicPr>
          <p:cNvPr id="11" name="Graphic 13">
            <a:extLst>
              <a:ext uri="{FF2B5EF4-FFF2-40B4-BE49-F238E27FC236}">
                <a16:creationId xmlns:a16="http://schemas.microsoft.com/office/drawing/2014/main" id="{B667F5EA-DA12-BA48-BAA4-2E2ED6853C6B}"/>
              </a:ext>
            </a:extLst>
          </p:cNvPr>
          <p:cNvPicPr>
            <a:picLocks noChangeAspect="1"/>
          </p:cNvPicPr>
          <p:nvPr userDrawn="1"/>
        </p:nvPicPr>
        <p:blipFill>
          <a:blip r:embed="rId2">
            <a:alphaModFix amt="17000"/>
            <a:extLst>
              <a:ext uri="{28A0092B-C50C-407E-A947-70E740481C1C}">
                <a14:useLocalDpi xmlns:a14="http://schemas.microsoft.com/office/drawing/2010/main" val="0"/>
              </a:ext>
            </a:extLst>
          </a:blip>
          <a:srcRect/>
          <a:stretch/>
        </p:blipFill>
        <p:spPr>
          <a:xfrm>
            <a:off x="11416700" y="6148482"/>
            <a:ext cx="639535" cy="638470"/>
          </a:xfrm>
          <a:prstGeom prst="rect">
            <a:avLst/>
          </a:prstGeom>
        </p:spPr>
      </p:pic>
      <p:pic>
        <p:nvPicPr>
          <p:cNvPr id="10" name="Picture 9">
            <a:extLst>
              <a:ext uri="{FF2B5EF4-FFF2-40B4-BE49-F238E27FC236}">
                <a16:creationId xmlns:a16="http://schemas.microsoft.com/office/drawing/2014/main" id="{8B6BC4EF-996A-A54F-A4CF-6DC415B59A20}"/>
              </a:ext>
            </a:extLst>
          </p:cNvPr>
          <p:cNvPicPr>
            <a:picLocks noChangeAspect="1"/>
          </p:cNvPicPr>
          <p:nvPr userDrawn="1"/>
        </p:nvPicPr>
        <p:blipFill>
          <a:blip r:embed="rId3">
            <a:alphaModFix amt="9000"/>
            <a:extLst>
              <a:ext uri="{28A0092B-C50C-407E-A947-70E740481C1C}">
                <a14:useLocalDpi xmlns:a14="http://schemas.microsoft.com/office/drawing/2010/main" val="0"/>
              </a:ext>
            </a:extLst>
          </a:blip>
          <a:srcRect/>
          <a:stretch/>
        </p:blipFill>
        <p:spPr>
          <a:xfrm>
            <a:off x="2783831" y="110547"/>
            <a:ext cx="6624337" cy="6636906"/>
          </a:xfrm>
          <a:prstGeom prst="rect">
            <a:avLst/>
          </a:prstGeom>
        </p:spPr>
      </p:pic>
      <p:sp>
        <p:nvSpPr>
          <p:cNvPr id="2" name="Title 1">
            <a:extLst>
              <a:ext uri="{FF2B5EF4-FFF2-40B4-BE49-F238E27FC236}">
                <a16:creationId xmlns:a16="http://schemas.microsoft.com/office/drawing/2014/main" id="{C20671A6-CE98-4BBF-A0B9-FFFA2821ECF1}"/>
              </a:ext>
            </a:extLst>
          </p:cNvPr>
          <p:cNvSpPr>
            <a:spLocks noGrp="1"/>
          </p:cNvSpPr>
          <p:nvPr>
            <p:ph type="title"/>
          </p:nvPr>
        </p:nvSpPr>
        <p:spPr>
          <a:xfrm>
            <a:off x="944034" y="365125"/>
            <a:ext cx="10303933" cy="1325563"/>
          </a:xfrm>
        </p:spPr>
        <p:txBody>
          <a:bodyPr/>
          <a:lstStyle>
            <a:lvl1pPr>
              <a:defRPr>
                <a:solidFill>
                  <a:schemeClr val="bg1"/>
                </a:solidFill>
              </a:defRPr>
            </a:lvl1pPr>
          </a:lstStyle>
          <a:p>
            <a:r>
              <a:rPr lang="en-US" dirty="0"/>
              <a:t>Click to edit Master title style</a:t>
            </a:r>
          </a:p>
        </p:txBody>
      </p:sp>
      <p:sp>
        <p:nvSpPr>
          <p:cNvPr id="7" name="Text Placeholder 2">
            <a:extLst>
              <a:ext uri="{FF2B5EF4-FFF2-40B4-BE49-F238E27FC236}">
                <a16:creationId xmlns:a16="http://schemas.microsoft.com/office/drawing/2014/main" id="{61D38031-4FA5-1841-A76B-5EC0C79C947F}"/>
              </a:ext>
            </a:extLst>
          </p:cNvPr>
          <p:cNvSpPr>
            <a:spLocks noGrp="1"/>
          </p:cNvSpPr>
          <p:nvPr>
            <p:ph idx="1" hasCustomPrompt="1"/>
          </p:nvPr>
        </p:nvSpPr>
        <p:spPr>
          <a:xfrm>
            <a:off x="944034" y="1825625"/>
            <a:ext cx="10303933" cy="4351338"/>
          </a:xfrm>
          <a:prstGeom prst="rect">
            <a:avLst/>
          </a:prstGeom>
        </p:spPr>
        <p:txBody>
          <a:bodyPr vert="horz" lIns="91440" tIns="45720" rIns="91440" bIns="45720" rtlCol="0">
            <a:norm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F324FB7E-77B8-FA4C-BCC2-13E5292403DC}"/>
              </a:ext>
            </a:extLst>
          </p:cNvPr>
          <p:cNvPicPr>
            <a:picLocks noChangeAspect="1"/>
          </p:cNvPicPr>
          <p:nvPr userDrawn="1"/>
        </p:nvPicPr>
        <p:blipFill rotWithShape="1">
          <a:blip r:embed="rId4">
            <a:alphaModFix amt="44000"/>
            <a:extLst>
              <a:ext uri="{28A0092B-C50C-407E-A947-70E740481C1C}">
                <a14:useLocalDpi xmlns:a14="http://schemas.microsoft.com/office/drawing/2010/main" val="0"/>
              </a:ext>
            </a:extLst>
          </a:blip>
          <a:srcRect l="14863" b="30011"/>
          <a:stretch/>
        </p:blipFill>
        <p:spPr>
          <a:xfrm rot="10800000">
            <a:off x="0" y="0"/>
            <a:ext cx="944033" cy="4799815"/>
          </a:xfrm>
          <a:prstGeom prst="rect">
            <a:avLst/>
          </a:prstGeom>
        </p:spPr>
      </p:pic>
      <p:pic>
        <p:nvPicPr>
          <p:cNvPr id="9" name="Picture 8">
            <a:extLst>
              <a:ext uri="{FF2B5EF4-FFF2-40B4-BE49-F238E27FC236}">
                <a16:creationId xmlns:a16="http://schemas.microsoft.com/office/drawing/2014/main" id="{672931A4-DEFD-BD4E-A112-B2C1E0228864}"/>
              </a:ext>
            </a:extLst>
          </p:cNvPr>
          <p:cNvPicPr>
            <a:picLocks noChangeAspect="1"/>
          </p:cNvPicPr>
          <p:nvPr userDrawn="1"/>
        </p:nvPicPr>
        <p:blipFill rotWithShape="1">
          <a:blip r:embed="rId4">
            <a:alphaModFix amt="44000"/>
            <a:extLst>
              <a:ext uri="{28A0092B-C50C-407E-A947-70E740481C1C}">
                <a14:useLocalDpi xmlns:a14="http://schemas.microsoft.com/office/drawing/2010/main" val="0"/>
              </a:ext>
            </a:extLst>
          </a:blip>
          <a:srcRect t="48168"/>
          <a:stretch/>
        </p:blipFill>
        <p:spPr>
          <a:xfrm>
            <a:off x="11315287" y="0"/>
            <a:ext cx="876713" cy="2810518"/>
          </a:xfrm>
          <a:prstGeom prst="rect">
            <a:avLst/>
          </a:prstGeom>
        </p:spPr>
      </p:pic>
      <p:pic>
        <p:nvPicPr>
          <p:cNvPr id="12" name="Picture 11">
            <a:extLst>
              <a:ext uri="{FF2B5EF4-FFF2-40B4-BE49-F238E27FC236}">
                <a16:creationId xmlns:a16="http://schemas.microsoft.com/office/drawing/2014/main" id="{FFCE7B6E-819A-B647-B764-41BF46AB5C3B}"/>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9150221" y="6407041"/>
            <a:ext cx="2758564" cy="247775"/>
          </a:xfrm>
          <a:prstGeom prst="rect">
            <a:avLst/>
          </a:prstGeom>
        </p:spPr>
      </p:pic>
      <p:sp>
        <p:nvSpPr>
          <p:cNvPr id="14" name="TextBox 13">
            <a:extLst>
              <a:ext uri="{FF2B5EF4-FFF2-40B4-BE49-F238E27FC236}">
                <a16:creationId xmlns:a16="http://schemas.microsoft.com/office/drawing/2014/main" id="{F70DE9C1-44B1-5442-87BE-A6E338E48C16}"/>
              </a:ext>
            </a:extLst>
          </p:cNvPr>
          <p:cNvSpPr txBox="1"/>
          <p:nvPr userDrawn="1"/>
        </p:nvSpPr>
        <p:spPr>
          <a:xfrm>
            <a:off x="79512" y="6336701"/>
            <a:ext cx="2643809" cy="461665"/>
          </a:xfrm>
          <a:prstGeom prst="rect">
            <a:avLst/>
          </a:prstGeom>
          <a:noFill/>
        </p:spPr>
        <p:txBody>
          <a:bodyPr wrap="square" rtlCol="0">
            <a:spAutoFit/>
          </a:bodyPr>
          <a:lstStyle/>
          <a:p>
            <a:r>
              <a:rPr lang="en-US" sz="2400" b="1" i="0" dirty="0">
                <a:solidFill>
                  <a:schemeClr val="bg1"/>
                </a:solidFill>
                <a:latin typeface="Myriad Pro" panose="020B0503030403020204" pitchFamily="34" charset="0"/>
              </a:rPr>
              <a:t>#ITNExplore20</a:t>
            </a:r>
          </a:p>
        </p:txBody>
      </p:sp>
    </p:spTree>
    <p:extLst>
      <p:ext uri="{BB962C8B-B14F-4D97-AF65-F5344CB8AC3E}">
        <p14:creationId xmlns:p14="http://schemas.microsoft.com/office/powerpoint/2010/main" val="89998618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Blue Title Only">
    <p:spTree>
      <p:nvGrpSpPr>
        <p:cNvPr id="1" name=""/>
        <p:cNvGrpSpPr/>
        <p:nvPr/>
      </p:nvGrpSpPr>
      <p:grpSpPr>
        <a:xfrm>
          <a:off x="0" y="0"/>
          <a:ext cx="0" cy="0"/>
          <a:chOff x="0" y="0"/>
          <a:chExt cx="0" cy="0"/>
        </a:xfrm>
      </p:grpSpPr>
      <p:pic>
        <p:nvPicPr>
          <p:cNvPr id="10" name="Graphic 13">
            <a:extLst>
              <a:ext uri="{FF2B5EF4-FFF2-40B4-BE49-F238E27FC236}">
                <a16:creationId xmlns:a16="http://schemas.microsoft.com/office/drawing/2014/main" id="{211102C8-ABEB-6B4C-9693-B736D3FBE51F}"/>
              </a:ext>
            </a:extLst>
          </p:cNvPr>
          <p:cNvPicPr>
            <a:picLocks noChangeAspect="1"/>
          </p:cNvPicPr>
          <p:nvPr userDrawn="1"/>
        </p:nvPicPr>
        <p:blipFill>
          <a:blip r:embed="rId2">
            <a:alphaModFix amt="17000"/>
            <a:extLst>
              <a:ext uri="{28A0092B-C50C-407E-A947-70E740481C1C}">
                <a14:useLocalDpi xmlns:a14="http://schemas.microsoft.com/office/drawing/2010/main" val="0"/>
              </a:ext>
            </a:extLst>
          </a:blip>
          <a:srcRect/>
          <a:stretch/>
        </p:blipFill>
        <p:spPr>
          <a:xfrm>
            <a:off x="11416700" y="6148482"/>
            <a:ext cx="639535" cy="638470"/>
          </a:xfrm>
          <a:prstGeom prst="rect">
            <a:avLst/>
          </a:prstGeom>
        </p:spPr>
      </p:pic>
      <p:pic>
        <p:nvPicPr>
          <p:cNvPr id="8" name="Picture 7">
            <a:extLst>
              <a:ext uri="{FF2B5EF4-FFF2-40B4-BE49-F238E27FC236}">
                <a16:creationId xmlns:a16="http://schemas.microsoft.com/office/drawing/2014/main" id="{221EB8BA-DFEF-354C-B995-7A20D0CFC327}"/>
              </a:ext>
            </a:extLst>
          </p:cNvPr>
          <p:cNvPicPr>
            <a:picLocks noChangeAspect="1"/>
          </p:cNvPicPr>
          <p:nvPr userDrawn="1"/>
        </p:nvPicPr>
        <p:blipFill>
          <a:blip r:embed="rId3">
            <a:alphaModFix amt="9000"/>
            <a:extLst>
              <a:ext uri="{28A0092B-C50C-407E-A947-70E740481C1C}">
                <a14:useLocalDpi xmlns:a14="http://schemas.microsoft.com/office/drawing/2010/main" val="0"/>
              </a:ext>
            </a:extLst>
          </a:blip>
          <a:srcRect/>
          <a:stretch/>
        </p:blipFill>
        <p:spPr>
          <a:xfrm>
            <a:off x="2783831" y="110547"/>
            <a:ext cx="6624337" cy="6636906"/>
          </a:xfrm>
          <a:prstGeom prst="rect">
            <a:avLst/>
          </a:prstGeom>
        </p:spPr>
      </p:pic>
      <p:sp>
        <p:nvSpPr>
          <p:cNvPr id="2" name="Title 1">
            <a:extLst>
              <a:ext uri="{FF2B5EF4-FFF2-40B4-BE49-F238E27FC236}">
                <a16:creationId xmlns:a16="http://schemas.microsoft.com/office/drawing/2014/main" id="{C20671A6-CE98-4BBF-A0B9-FFFA2821ECF1}"/>
              </a:ext>
            </a:extLst>
          </p:cNvPr>
          <p:cNvSpPr>
            <a:spLocks noGrp="1"/>
          </p:cNvSpPr>
          <p:nvPr>
            <p:ph type="title"/>
          </p:nvPr>
        </p:nvSpPr>
        <p:spPr>
          <a:xfrm>
            <a:off x="944034" y="365125"/>
            <a:ext cx="10303933" cy="1325563"/>
          </a:xfrm>
        </p:spPr>
        <p:txBody>
          <a:bodyPr/>
          <a:lstStyle>
            <a:lvl1pPr>
              <a:defRPr>
                <a:solidFill>
                  <a:schemeClr val="bg1"/>
                </a:solidFill>
              </a:defRPr>
            </a:lvl1pPr>
          </a:lstStyle>
          <a:p>
            <a:r>
              <a:rPr lang="en-US" dirty="0"/>
              <a:t>Click to edit Master title style</a:t>
            </a:r>
          </a:p>
        </p:txBody>
      </p:sp>
      <p:pic>
        <p:nvPicPr>
          <p:cNvPr id="14" name="Picture 13">
            <a:extLst>
              <a:ext uri="{FF2B5EF4-FFF2-40B4-BE49-F238E27FC236}">
                <a16:creationId xmlns:a16="http://schemas.microsoft.com/office/drawing/2014/main" id="{C8BA47E2-48DE-5C4A-B455-16167F4AF6DE}"/>
              </a:ext>
            </a:extLst>
          </p:cNvPr>
          <p:cNvPicPr>
            <a:picLocks noChangeAspect="1"/>
          </p:cNvPicPr>
          <p:nvPr userDrawn="1"/>
        </p:nvPicPr>
        <p:blipFill rotWithShape="1">
          <a:blip r:embed="rId4">
            <a:alphaModFix amt="44000"/>
            <a:extLst>
              <a:ext uri="{28A0092B-C50C-407E-A947-70E740481C1C}">
                <a14:useLocalDpi xmlns:a14="http://schemas.microsoft.com/office/drawing/2010/main" val="0"/>
              </a:ext>
            </a:extLst>
          </a:blip>
          <a:srcRect t="48168"/>
          <a:stretch/>
        </p:blipFill>
        <p:spPr>
          <a:xfrm>
            <a:off x="11315287" y="0"/>
            <a:ext cx="876713" cy="2810518"/>
          </a:xfrm>
          <a:prstGeom prst="rect">
            <a:avLst/>
          </a:prstGeom>
        </p:spPr>
      </p:pic>
      <p:pic>
        <p:nvPicPr>
          <p:cNvPr id="9" name="Picture 8">
            <a:extLst>
              <a:ext uri="{FF2B5EF4-FFF2-40B4-BE49-F238E27FC236}">
                <a16:creationId xmlns:a16="http://schemas.microsoft.com/office/drawing/2014/main" id="{B75D0A3B-1DCB-5245-8342-5F9B0180BAB4}"/>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9150221" y="6407041"/>
            <a:ext cx="2758564" cy="247775"/>
          </a:xfrm>
          <a:prstGeom prst="rect">
            <a:avLst/>
          </a:prstGeom>
        </p:spPr>
      </p:pic>
      <p:pic>
        <p:nvPicPr>
          <p:cNvPr id="11" name="Picture 10">
            <a:extLst>
              <a:ext uri="{FF2B5EF4-FFF2-40B4-BE49-F238E27FC236}">
                <a16:creationId xmlns:a16="http://schemas.microsoft.com/office/drawing/2014/main" id="{C6DE1412-F3FB-D943-95D6-793CD05760B9}"/>
              </a:ext>
            </a:extLst>
          </p:cNvPr>
          <p:cNvPicPr>
            <a:picLocks noChangeAspect="1"/>
          </p:cNvPicPr>
          <p:nvPr userDrawn="1"/>
        </p:nvPicPr>
        <p:blipFill rotWithShape="1">
          <a:blip r:embed="rId4">
            <a:alphaModFix amt="44000"/>
            <a:extLst>
              <a:ext uri="{28A0092B-C50C-407E-A947-70E740481C1C}">
                <a14:useLocalDpi xmlns:a14="http://schemas.microsoft.com/office/drawing/2010/main" val="0"/>
              </a:ext>
            </a:extLst>
          </a:blip>
          <a:srcRect l="14863" b="30011"/>
          <a:stretch/>
        </p:blipFill>
        <p:spPr>
          <a:xfrm rot="10800000">
            <a:off x="0" y="0"/>
            <a:ext cx="944033" cy="4799815"/>
          </a:xfrm>
          <a:prstGeom prst="rect">
            <a:avLst/>
          </a:prstGeom>
        </p:spPr>
      </p:pic>
      <p:sp>
        <p:nvSpPr>
          <p:cNvPr id="12" name="TextBox 11">
            <a:extLst>
              <a:ext uri="{FF2B5EF4-FFF2-40B4-BE49-F238E27FC236}">
                <a16:creationId xmlns:a16="http://schemas.microsoft.com/office/drawing/2014/main" id="{EABD9AEE-67EC-5D4F-8DF6-72A10580B1EF}"/>
              </a:ext>
            </a:extLst>
          </p:cNvPr>
          <p:cNvSpPr txBox="1"/>
          <p:nvPr userDrawn="1"/>
        </p:nvSpPr>
        <p:spPr>
          <a:xfrm>
            <a:off x="79512" y="6336701"/>
            <a:ext cx="2643809" cy="461665"/>
          </a:xfrm>
          <a:prstGeom prst="rect">
            <a:avLst/>
          </a:prstGeom>
          <a:noFill/>
        </p:spPr>
        <p:txBody>
          <a:bodyPr wrap="square" rtlCol="0">
            <a:spAutoFit/>
          </a:bodyPr>
          <a:lstStyle/>
          <a:p>
            <a:r>
              <a:rPr lang="en-US" sz="2400" b="1" i="0" dirty="0">
                <a:solidFill>
                  <a:schemeClr val="bg1"/>
                </a:solidFill>
                <a:latin typeface="Myriad Pro" panose="020B0503030403020204" pitchFamily="34" charset="0"/>
              </a:rPr>
              <a:t>#ITNExplore20</a:t>
            </a:r>
          </a:p>
        </p:txBody>
      </p:sp>
    </p:spTree>
    <p:extLst>
      <p:ext uri="{BB962C8B-B14F-4D97-AF65-F5344CB8AC3E}">
        <p14:creationId xmlns:p14="http://schemas.microsoft.com/office/powerpoint/2010/main" val="97412367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Session Survey">
    <p:spTree>
      <p:nvGrpSpPr>
        <p:cNvPr id="1" name=""/>
        <p:cNvGrpSpPr/>
        <p:nvPr/>
      </p:nvGrpSpPr>
      <p:grpSpPr>
        <a:xfrm>
          <a:off x="0" y="0"/>
          <a:ext cx="0" cy="0"/>
          <a:chOff x="0" y="0"/>
          <a:chExt cx="0" cy="0"/>
        </a:xfrm>
      </p:grpSpPr>
      <p:pic>
        <p:nvPicPr>
          <p:cNvPr id="10" name="Graphic 13">
            <a:extLst>
              <a:ext uri="{FF2B5EF4-FFF2-40B4-BE49-F238E27FC236}">
                <a16:creationId xmlns:a16="http://schemas.microsoft.com/office/drawing/2014/main" id="{C1D67E43-B20F-0C47-950E-CB5035AAAA7C}"/>
              </a:ext>
            </a:extLst>
          </p:cNvPr>
          <p:cNvPicPr>
            <a:picLocks noChangeAspect="1"/>
          </p:cNvPicPr>
          <p:nvPr userDrawn="1"/>
        </p:nvPicPr>
        <p:blipFill>
          <a:blip r:embed="rId2">
            <a:alphaModFix amt="17000"/>
            <a:extLst>
              <a:ext uri="{28A0092B-C50C-407E-A947-70E740481C1C}">
                <a14:useLocalDpi xmlns:a14="http://schemas.microsoft.com/office/drawing/2010/main" val="0"/>
              </a:ext>
            </a:extLst>
          </a:blip>
          <a:srcRect/>
          <a:stretch/>
        </p:blipFill>
        <p:spPr>
          <a:xfrm>
            <a:off x="11416700" y="6148482"/>
            <a:ext cx="639535" cy="638470"/>
          </a:xfrm>
          <a:prstGeom prst="rect">
            <a:avLst/>
          </a:prstGeom>
        </p:spPr>
      </p:pic>
      <p:pic>
        <p:nvPicPr>
          <p:cNvPr id="5" name="Picture 4" descr="A picture containing object&#10;&#10;Description automatically generated">
            <a:extLst>
              <a:ext uri="{FF2B5EF4-FFF2-40B4-BE49-F238E27FC236}">
                <a16:creationId xmlns:a16="http://schemas.microsoft.com/office/drawing/2014/main" id="{45831902-0A87-B642-B302-29430B81E32C}"/>
              </a:ext>
            </a:extLst>
          </p:cNvPr>
          <p:cNvPicPr>
            <a:picLocks noChangeAspect="1"/>
          </p:cNvPicPr>
          <p:nvPr userDrawn="1"/>
        </p:nvPicPr>
        <p:blipFill>
          <a:blip r:embed="rId3">
            <a:alphaModFix amt="55000"/>
            <a:extLst>
              <a:ext uri="{28A0092B-C50C-407E-A947-70E740481C1C}">
                <a14:useLocalDpi xmlns:a14="http://schemas.microsoft.com/office/drawing/2010/main" val="0"/>
              </a:ext>
            </a:extLst>
          </a:blip>
          <a:stretch>
            <a:fillRect/>
          </a:stretch>
        </p:blipFill>
        <p:spPr>
          <a:xfrm>
            <a:off x="3129979" y="-1038102"/>
            <a:ext cx="5932042" cy="9165700"/>
          </a:xfrm>
          <a:prstGeom prst="rect">
            <a:avLst/>
          </a:prstGeom>
        </p:spPr>
      </p:pic>
      <p:pic>
        <p:nvPicPr>
          <p:cNvPr id="22" name="Picture 21">
            <a:extLst>
              <a:ext uri="{FF2B5EF4-FFF2-40B4-BE49-F238E27FC236}">
                <a16:creationId xmlns:a16="http://schemas.microsoft.com/office/drawing/2014/main" id="{196A0611-D8CD-B440-A8B9-BE67DC78793D}"/>
              </a:ext>
            </a:extLst>
          </p:cNvPr>
          <p:cNvPicPr>
            <a:picLocks noChangeAspect="1"/>
          </p:cNvPicPr>
          <p:nvPr userDrawn="1"/>
        </p:nvPicPr>
        <p:blipFill rotWithShape="1">
          <a:blip r:embed="rId4">
            <a:alphaModFix amt="44000"/>
            <a:extLst>
              <a:ext uri="{28A0092B-C50C-407E-A947-70E740481C1C}">
                <a14:useLocalDpi xmlns:a14="http://schemas.microsoft.com/office/drawing/2010/main" val="0"/>
              </a:ext>
            </a:extLst>
          </a:blip>
          <a:srcRect t="48168"/>
          <a:stretch/>
        </p:blipFill>
        <p:spPr>
          <a:xfrm>
            <a:off x="11315287" y="0"/>
            <a:ext cx="876713" cy="2810518"/>
          </a:xfrm>
          <a:prstGeom prst="rect">
            <a:avLst/>
          </a:prstGeom>
        </p:spPr>
      </p:pic>
      <p:pic>
        <p:nvPicPr>
          <p:cNvPr id="11" name="Picture 10">
            <a:extLst>
              <a:ext uri="{FF2B5EF4-FFF2-40B4-BE49-F238E27FC236}">
                <a16:creationId xmlns:a16="http://schemas.microsoft.com/office/drawing/2014/main" id="{4B3DCCC2-49C6-C644-8C22-60F6208226CD}"/>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9150221" y="6407041"/>
            <a:ext cx="2758564" cy="247775"/>
          </a:xfrm>
          <a:prstGeom prst="rect">
            <a:avLst/>
          </a:prstGeom>
        </p:spPr>
      </p:pic>
      <p:pic>
        <p:nvPicPr>
          <p:cNvPr id="12" name="Picture 11">
            <a:extLst>
              <a:ext uri="{FF2B5EF4-FFF2-40B4-BE49-F238E27FC236}">
                <a16:creationId xmlns:a16="http://schemas.microsoft.com/office/drawing/2014/main" id="{E07ACA9C-4B10-8949-BCB5-8ABD806214A6}"/>
              </a:ext>
            </a:extLst>
          </p:cNvPr>
          <p:cNvPicPr>
            <a:picLocks noChangeAspect="1"/>
          </p:cNvPicPr>
          <p:nvPr userDrawn="1"/>
        </p:nvPicPr>
        <p:blipFill rotWithShape="1">
          <a:blip r:embed="rId4">
            <a:alphaModFix amt="44000"/>
            <a:extLst>
              <a:ext uri="{28A0092B-C50C-407E-A947-70E740481C1C}">
                <a14:useLocalDpi xmlns:a14="http://schemas.microsoft.com/office/drawing/2010/main" val="0"/>
              </a:ext>
            </a:extLst>
          </a:blip>
          <a:srcRect l="14863" b="30011"/>
          <a:stretch/>
        </p:blipFill>
        <p:spPr>
          <a:xfrm rot="10800000">
            <a:off x="0" y="0"/>
            <a:ext cx="944033" cy="4799815"/>
          </a:xfrm>
          <a:prstGeom prst="rect">
            <a:avLst/>
          </a:prstGeom>
        </p:spPr>
      </p:pic>
      <p:sp>
        <p:nvSpPr>
          <p:cNvPr id="14" name="TextBox 13">
            <a:extLst>
              <a:ext uri="{FF2B5EF4-FFF2-40B4-BE49-F238E27FC236}">
                <a16:creationId xmlns:a16="http://schemas.microsoft.com/office/drawing/2014/main" id="{6B645137-CFD7-224A-93A2-DB4C55F64638}"/>
              </a:ext>
            </a:extLst>
          </p:cNvPr>
          <p:cNvSpPr txBox="1"/>
          <p:nvPr userDrawn="1"/>
        </p:nvSpPr>
        <p:spPr>
          <a:xfrm>
            <a:off x="79512" y="6336701"/>
            <a:ext cx="2643809" cy="461665"/>
          </a:xfrm>
          <a:prstGeom prst="rect">
            <a:avLst/>
          </a:prstGeom>
          <a:noFill/>
        </p:spPr>
        <p:txBody>
          <a:bodyPr wrap="square" rtlCol="0">
            <a:spAutoFit/>
          </a:bodyPr>
          <a:lstStyle/>
          <a:p>
            <a:r>
              <a:rPr lang="en-US" sz="2400" b="1" i="0" dirty="0">
                <a:solidFill>
                  <a:schemeClr val="bg1"/>
                </a:solidFill>
                <a:latin typeface="Myriad Pro" panose="020B0503030403020204" pitchFamily="34" charset="0"/>
              </a:rPr>
              <a:t>#ITNExplore20</a:t>
            </a:r>
          </a:p>
        </p:txBody>
      </p:sp>
      <p:pic>
        <p:nvPicPr>
          <p:cNvPr id="4" name="Picture 3">
            <a:extLst>
              <a:ext uri="{FF2B5EF4-FFF2-40B4-BE49-F238E27FC236}">
                <a16:creationId xmlns:a16="http://schemas.microsoft.com/office/drawing/2014/main" id="{AEC464CC-049C-104F-BE6F-12698A741804}"/>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1981981" y="1524000"/>
            <a:ext cx="3810000" cy="3810000"/>
          </a:xfrm>
          <a:prstGeom prst="rect">
            <a:avLst/>
          </a:prstGeom>
        </p:spPr>
      </p:pic>
      <p:sp>
        <p:nvSpPr>
          <p:cNvPr id="6" name="TextBox 5">
            <a:extLst>
              <a:ext uri="{FF2B5EF4-FFF2-40B4-BE49-F238E27FC236}">
                <a16:creationId xmlns:a16="http://schemas.microsoft.com/office/drawing/2014/main" id="{A3D7675A-E221-DC4F-BA50-8AC3370B0F13}"/>
              </a:ext>
            </a:extLst>
          </p:cNvPr>
          <p:cNvSpPr txBox="1"/>
          <p:nvPr userDrawn="1"/>
        </p:nvSpPr>
        <p:spPr>
          <a:xfrm>
            <a:off x="5960150" y="1202662"/>
            <a:ext cx="3627848" cy="769441"/>
          </a:xfrm>
          <a:prstGeom prst="rect">
            <a:avLst/>
          </a:prstGeom>
          <a:noFill/>
        </p:spPr>
        <p:txBody>
          <a:bodyPr wrap="square" rtlCol="0">
            <a:spAutoFit/>
          </a:bodyPr>
          <a:lstStyle/>
          <a:p>
            <a:pPr>
              <a:lnSpc>
                <a:spcPct val="100000"/>
              </a:lnSpc>
            </a:pPr>
            <a:r>
              <a:rPr lang="en-US" sz="4400" dirty="0">
                <a:solidFill>
                  <a:schemeClr val="bg1"/>
                </a:solidFill>
              </a:rPr>
              <a:t>Don’t Forget</a:t>
            </a:r>
          </a:p>
        </p:txBody>
      </p:sp>
      <p:sp>
        <p:nvSpPr>
          <p:cNvPr id="17" name="TextBox 16">
            <a:extLst>
              <a:ext uri="{FF2B5EF4-FFF2-40B4-BE49-F238E27FC236}">
                <a16:creationId xmlns:a16="http://schemas.microsoft.com/office/drawing/2014/main" id="{021169FD-6BC3-7D4E-873C-B8CF35B37C77}"/>
              </a:ext>
            </a:extLst>
          </p:cNvPr>
          <p:cNvSpPr txBox="1"/>
          <p:nvPr userDrawn="1"/>
        </p:nvSpPr>
        <p:spPr>
          <a:xfrm>
            <a:off x="5960150" y="1704012"/>
            <a:ext cx="3627848" cy="769441"/>
          </a:xfrm>
          <a:prstGeom prst="rect">
            <a:avLst/>
          </a:prstGeom>
          <a:noFill/>
        </p:spPr>
        <p:txBody>
          <a:bodyPr wrap="square" rtlCol="0">
            <a:spAutoFit/>
          </a:bodyPr>
          <a:lstStyle/>
          <a:p>
            <a:pPr>
              <a:lnSpc>
                <a:spcPct val="100000"/>
              </a:lnSpc>
            </a:pPr>
            <a:r>
              <a:rPr lang="en-US" sz="4400" dirty="0">
                <a:solidFill>
                  <a:schemeClr val="bg1"/>
                </a:solidFill>
              </a:rPr>
              <a:t>to Fill Out Your </a:t>
            </a:r>
          </a:p>
        </p:txBody>
      </p:sp>
      <p:pic>
        <p:nvPicPr>
          <p:cNvPr id="7" name="Picture 6">
            <a:extLst>
              <a:ext uri="{FF2B5EF4-FFF2-40B4-BE49-F238E27FC236}">
                <a16:creationId xmlns:a16="http://schemas.microsoft.com/office/drawing/2014/main" id="{D180DFCC-0BAE-A541-9F84-5CA6BB127C69}"/>
              </a:ext>
            </a:extLst>
          </p:cNvPr>
          <p:cNvPicPr>
            <a:picLocks noChangeAspect="1"/>
          </p:cNvPicPr>
          <p:nvPr userDrawn="1"/>
        </p:nvPicPr>
        <p:blipFill>
          <a:blip r:embed="rId7"/>
          <a:stretch>
            <a:fillRect/>
          </a:stretch>
        </p:blipFill>
        <p:spPr>
          <a:xfrm>
            <a:off x="5791981" y="2252463"/>
            <a:ext cx="6908800" cy="1866900"/>
          </a:xfrm>
          <a:prstGeom prst="rect">
            <a:avLst/>
          </a:prstGeom>
        </p:spPr>
      </p:pic>
    </p:spTree>
    <p:extLst>
      <p:ext uri="{BB962C8B-B14F-4D97-AF65-F5344CB8AC3E}">
        <p14:creationId xmlns:p14="http://schemas.microsoft.com/office/powerpoint/2010/main" val="70571460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rgbClr val="181718"/>
        </a:solidFill>
        <a:effectLst/>
      </p:bgPr>
    </p:bg>
    <p:spTree>
      <p:nvGrpSpPr>
        <p:cNvPr id="1" name=""/>
        <p:cNvGrpSpPr/>
        <p:nvPr/>
      </p:nvGrpSpPr>
      <p:grpSpPr>
        <a:xfrm>
          <a:off x="0" y="0"/>
          <a:ext cx="0" cy="0"/>
          <a:chOff x="0" y="0"/>
          <a:chExt cx="0" cy="0"/>
        </a:xfrm>
      </p:grpSpPr>
      <p:pic>
        <p:nvPicPr>
          <p:cNvPr id="10" name="Graphic 13">
            <a:extLst>
              <a:ext uri="{FF2B5EF4-FFF2-40B4-BE49-F238E27FC236}">
                <a16:creationId xmlns:a16="http://schemas.microsoft.com/office/drawing/2014/main" id="{C1D67E43-B20F-0C47-950E-CB5035AAAA7C}"/>
              </a:ext>
            </a:extLst>
          </p:cNvPr>
          <p:cNvPicPr>
            <a:picLocks noChangeAspect="1"/>
          </p:cNvPicPr>
          <p:nvPr userDrawn="1"/>
        </p:nvPicPr>
        <p:blipFill>
          <a:blip r:embed="rId2">
            <a:alphaModFix amt="17000"/>
            <a:extLst>
              <a:ext uri="{28A0092B-C50C-407E-A947-70E740481C1C}">
                <a14:useLocalDpi xmlns:a14="http://schemas.microsoft.com/office/drawing/2010/main" val="0"/>
              </a:ext>
            </a:extLst>
          </a:blip>
          <a:srcRect/>
          <a:stretch/>
        </p:blipFill>
        <p:spPr>
          <a:xfrm>
            <a:off x="11416700" y="6148482"/>
            <a:ext cx="639535" cy="638470"/>
          </a:xfrm>
          <a:prstGeom prst="rect">
            <a:avLst/>
          </a:prstGeom>
        </p:spPr>
      </p:pic>
      <p:pic>
        <p:nvPicPr>
          <p:cNvPr id="5" name="Picture 4" descr="A picture containing object&#10;&#10;Description automatically generated">
            <a:extLst>
              <a:ext uri="{FF2B5EF4-FFF2-40B4-BE49-F238E27FC236}">
                <a16:creationId xmlns:a16="http://schemas.microsoft.com/office/drawing/2014/main" id="{45831902-0A87-B642-B302-29430B81E32C}"/>
              </a:ext>
            </a:extLst>
          </p:cNvPr>
          <p:cNvPicPr>
            <a:picLocks noChangeAspect="1"/>
          </p:cNvPicPr>
          <p:nvPr userDrawn="1"/>
        </p:nvPicPr>
        <p:blipFill>
          <a:blip r:embed="rId3">
            <a:alphaModFix amt="71000"/>
            <a:extLst>
              <a:ext uri="{28A0092B-C50C-407E-A947-70E740481C1C}">
                <a14:useLocalDpi xmlns:a14="http://schemas.microsoft.com/office/drawing/2010/main" val="0"/>
              </a:ext>
            </a:extLst>
          </a:blip>
          <a:stretch>
            <a:fillRect/>
          </a:stretch>
        </p:blipFill>
        <p:spPr>
          <a:xfrm>
            <a:off x="3129979" y="-1038102"/>
            <a:ext cx="5932042" cy="9165700"/>
          </a:xfrm>
          <a:prstGeom prst="rect">
            <a:avLst/>
          </a:prstGeom>
        </p:spPr>
      </p:pic>
      <p:pic>
        <p:nvPicPr>
          <p:cNvPr id="22" name="Picture 21">
            <a:extLst>
              <a:ext uri="{FF2B5EF4-FFF2-40B4-BE49-F238E27FC236}">
                <a16:creationId xmlns:a16="http://schemas.microsoft.com/office/drawing/2014/main" id="{196A0611-D8CD-B440-A8B9-BE67DC78793D}"/>
              </a:ext>
            </a:extLst>
          </p:cNvPr>
          <p:cNvPicPr>
            <a:picLocks noChangeAspect="1"/>
          </p:cNvPicPr>
          <p:nvPr userDrawn="1"/>
        </p:nvPicPr>
        <p:blipFill rotWithShape="1">
          <a:blip r:embed="rId4">
            <a:alphaModFix amt="44000"/>
            <a:extLst>
              <a:ext uri="{28A0092B-C50C-407E-A947-70E740481C1C}">
                <a14:useLocalDpi xmlns:a14="http://schemas.microsoft.com/office/drawing/2010/main" val="0"/>
              </a:ext>
            </a:extLst>
          </a:blip>
          <a:srcRect t="48168"/>
          <a:stretch/>
        </p:blipFill>
        <p:spPr>
          <a:xfrm>
            <a:off x="11315287" y="0"/>
            <a:ext cx="876713" cy="2810518"/>
          </a:xfrm>
          <a:prstGeom prst="rect">
            <a:avLst/>
          </a:prstGeom>
        </p:spPr>
      </p:pic>
      <p:pic>
        <p:nvPicPr>
          <p:cNvPr id="11" name="Picture 10">
            <a:extLst>
              <a:ext uri="{FF2B5EF4-FFF2-40B4-BE49-F238E27FC236}">
                <a16:creationId xmlns:a16="http://schemas.microsoft.com/office/drawing/2014/main" id="{4B3DCCC2-49C6-C644-8C22-60F6208226CD}"/>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9150221" y="6407041"/>
            <a:ext cx="2758564" cy="247775"/>
          </a:xfrm>
          <a:prstGeom prst="rect">
            <a:avLst/>
          </a:prstGeom>
        </p:spPr>
      </p:pic>
      <p:pic>
        <p:nvPicPr>
          <p:cNvPr id="12" name="Picture 11">
            <a:extLst>
              <a:ext uri="{FF2B5EF4-FFF2-40B4-BE49-F238E27FC236}">
                <a16:creationId xmlns:a16="http://schemas.microsoft.com/office/drawing/2014/main" id="{E07ACA9C-4B10-8949-BCB5-8ABD806214A6}"/>
              </a:ext>
            </a:extLst>
          </p:cNvPr>
          <p:cNvPicPr>
            <a:picLocks noChangeAspect="1"/>
          </p:cNvPicPr>
          <p:nvPr userDrawn="1"/>
        </p:nvPicPr>
        <p:blipFill rotWithShape="1">
          <a:blip r:embed="rId4">
            <a:alphaModFix amt="44000"/>
            <a:extLst>
              <a:ext uri="{28A0092B-C50C-407E-A947-70E740481C1C}">
                <a14:useLocalDpi xmlns:a14="http://schemas.microsoft.com/office/drawing/2010/main" val="0"/>
              </a:ext>
            </a:extLst>
          </a:blip>
          <a:srcRect l="14863" b="30011"/>
          <a:stretch/>
        </p:blipFill>
        <p:spPr>
          <a:xfrm rot="10800000">
            <a:off x="0" y="0"/>
            <a:ext cx="944033" cy="4799815"/>
          </a:xfrm>
          <a:prstGeom prst="rect">
            <a:avLst/>
          </a:prstGeom>
        </p:spPr>
      </p:pic>
      <p:sp>
        <p:nvSpPr>
          <p:cNvPr id="6" name="TextBox 5">
            <a:extLst>
              <a:ext uri="{FF2B5EF4-FFF2-40B4-BE49-F238E27FC236}">
                <a16:creationId xmlns:a16="http://schemas.microsoft.com/office/drawing/2014/main" id="{6ACAA4B7-D917-814B-99F5-CDE35CBE0C5A}"/>
              </a:ext>
            </a:extLst>
          </p:cNvPr>
          <p:cNvSpPr txBox="1"/>
          <p:nvPr userDrawn="1"/>
        </p:nvSpPr>
        <p:spPr>
          <a:xfrm>
            <a:off x="0" y="-730598"/>
            <a:ext cx="5671930" cy="584775"/>
          </a:xfrm>
          <a:prstGeom prst="rect">
            <a:avLst/>
          </a:prstGeom>
          <a:noFill/>
        </p:spPr>
        <p:txBody>
          <a:bodyPr wrap="square" rtlCol="0">
            <a:spAutoFit/>
          </a:bodyPr>
          <a:lstStyle/>
          <a:p>
            <a:r>
              <a:rPr lang="en-US" sz="3200" dirty="0">
                <a:solidFill>
                  <a:schemeClr val="bg1"/>
                </a:solidFill>
              </a:rPr>
              <a:t>Leave up as last slide</a:t>
            </a:r>
          </a:p>
        </p:txBody>
      </p:sp>
      <p:pic>
        <p:nvPicPr>
          <p:cNvPr id="17" name="Picture 16">
            <a:extLst>
              <a:ext uri="{FF2B5EF4-FFF2-40B4-BE49-F238E27FC236}">
                <a16:creationId xmlns:a16="http://schemas.microsoft.com/office/drawing/2014/main" id="{0C737BD1-6A97-A141-94DA-E96C2A66FC13}"/>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766435" y="5130114"/>
            <a:ext cx="825114" cy="825114"/>
          </a:xfrm>
          <a:prstGeom prst="rect">
            <a:avLst/>
          </a:prstGeom>
        </p:spPr>
      </p:pic>
      <p:pic>
        <p:nvPicPr>
          <p:cNvPr id="19" name="Picture 18">
            <a:extLst>
              <a:ext uri="{FF2B5EF4-FFF2-40B4-BE49-F238E27FC236}">
                <a16:creationId xmlns:a16="http://schemas.microsoft.com/office/drawing/2014/main" id="{EA3A0C52-89B2-6346-BDC7-0FFC769076D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766435" y="4094491"/>
            <a:ext cx="825114" cy="825114"/>
          </a:xfrm>
          <a:prstGeom prst="rect">
            <a:avLst/>
          </a:prstGeom>
        </p:spPr>
      </p:pic>
      <p:pic>
        <p:nvPicPr>
          <p:cNvPr id="20" name="Picture 19">
            <a:extLst>
              <a:ext uri="{FF2B5EF4-FFF2-40B4-BE49-F238E27FC236}">
                <a16:creationId xmlns:a16="http://schemas.microsoft.com/office/drawing/2014/main" id="{17E05DED-3E4F-E045-8EF4-E7F8556FB4E8}"/>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474917" y="4094491"/>
            <a:ext cx="825114" cy="825114"/>
          </a:xfrm>
          <a:prstGeom prst="rect">
            <a:avLst/>
          </a:prstGeom>
        </p:spPr>
      </p:pic>
      <p:sp>
        <p:nvSpPr>
          <p:cNvPr id="8" name="TextBox 7">
            <a:extLst>
              <a:ext uri="{FF2B5EF4-FFF2-40B4-BE49-F238E27FC236}">
                <a16:creationId xmlns:a16="http://schemas.microsoft.com/office/drawing/2014/main" id="{BC66308A-8A9D-894A-B7F5-FC7BC5E9FB8A}"/>
              </a:ext>
            </a:extLst>
          </p:cNvPr>
          <p:cNvSpPr txBox="1"/>
          <p:nvPr userDrawn="1"/>
        </p:nvSpPr>
        <p:spPr>
          <a:xfrm>
            <a:off x="7690421" y="5281644"/>
            <a:ext cx="2743200" cy="523220"/>
          </a:xfrm>
          <a:prstGeom prst="rect">
            <a:avLst/>
          </a:prstGeom>
          <a:noFill/>
        </p:spPr>
        <p:txBody>
          <a:bodyPr wrap="square" rtlCol="0">
            <a:spAutoFit/>
          </a:bodyPr>
          <a:lstStyle/>
          <a:p>
            <a:r>
              <a:rPr lang="en-US" sz="2800" dirty="0">
                <a:solidFill>
                  <a:schemeClr val="bg2"/>
                </a:solidFill>
              </a:rPr>
              <a:t>The IT Nation</a:t>
            </a:r>
          </a:p>
        </p:txBody>
      </p:sp>
      <p:sp>
        <p:nvSpPr>
          <p:cNvPr id="21" name="TextBox 20">
            <a:extLst>
              <a:ext uri="{FF2B5EF4-FFF2-40B4-BE49-F238E27FC236}">
                <a16:creationId xmlns:a16="http://schemas.microsoft.com/office/drawing/2014/main" id="{CF2DDF56-5459-944B-9723-795F4981EB5B}"/>
              </a:ext>
            </a:extLst>
          </p:cNvPr>
          <p:cNvSpPr txBox="1"/>
          <p:nvPr userDrawn="1"/>
        </p:nvSpPr>
        <p:spPr>
          <a:xfrm>
            <a:off x="3382259" y="4260089"/>
            <a:ext cx="2743200" cy="523220"/>
          </a:xfrm>
          <a:prstGeom prst="rect">
            <a:avLst/>
          </a:prstGeom>
          <a:noFill/>
        </p:spPr>
        <p:txBody>
          <a:bodyPr wrap="square" rtlCol="0">
            <a:spAutoFit/>
          </a:bodyPr>
          <a:lstStyle/>
          <a:p>
            <a:r>
              <a:rPr lang="en-US" sz="2800" dirty="0">
                <a:solidFill>
                  <a:schemeClr val="bg2"/>
                </a:solidFill>
              </a:rPr>
              <a:t>The IT Nation</a:t>
            </a:r>
          </a:p>
        </p:txBody>
      </p:sp>
      <p:sp>
        <p:nvSpPr>
          <p:cNvPr id="23" name="TextBox 22">
            <a:extLst>
              <a:ext uri="{FF2B5EF4-FFF2-40B4-BE49-F238E27FC236}">
                <a16:creationId xmlns:a16="http://schemas.microsoft.com/office/drawing/2014/main" id="{FEF79F00-2F51-1C44-858A-FF4345377633}"/>
              </a:ext>
            </a:extLst>
          </p:cNvPr>
          <p:cNvSpPr txBox="1"/>
          <p:nvPr userDrawn="1"/>
        </p:nvSpPr>
        <p:spPr>
          <a:xfrm>
            <a:off x="7690421" y="4246021"/>
            <a:ext cx="3066520" cy="523220"/>
          </a:xfrm>
          <a:prstGeom prst="rect">
            <a:avLst/>
          </a:prstGeom>
          <a:noFill/>
        </p:spPr>
        <p:txBody>
          <a:bodyPr wrap="square" rtlCol="0">
            <a:spAutoFit/>
          </a:bodyPr>
          <a:lstStyle/>
          <a:p>
            <a:r>
              <a:rPr lang="en-US" sz="2800" dirty="0">
                <a:solidFill>
                  <a:schemeClr val="bg2"/>
                </a:solidFill>
              </a:rPr>
              <a:t>@</a:t>
            </a:r>
            <a:r>
              <a:rPr lang="en-US" sz="2800" dirty="0" err="1">
                <a:solidFill>
                  <a:schemeClr val="bg2"/>
                </a:solidFill>
              </a:rPr>
              <a:t>TheITNation</a:t>
            </a:r>
            <a:endParaRPr lang="en-US" sz="2800" dirty="0">
              <a:solidFill>
                <a:schemeClr val="bg2"/>
              </a:solidFill>
            </a:endParaRPr>
          </a:p>
        </p:txBody>
      </p:sp>
      <p:pic>
        <p:nvPicPr>
          <p:cNvPr id="24" name="Picture 23">
            <a:extLst>
              <a:ext uri="{FF2B5EF4-FFF2-40B4-BE49-F238E27FC236}">
                <a16:creationId xmlns:a16="http://schemas.microsoft.com/office/drawing/2014/main" id="{8B6CBA51-3583-7C45-B16D-96E883D77E4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474917" y="5130114"/>
            <a:ext cx="825114" cy="825114"/>
          </a:xfrm>
          <a:prstGeom prst="rect">
            <a:avLst/>
          </a:prstGeom>
        </p:spPr>
      </p:pic>
      <p:sp>
        <p:nvSpPr>
          <p:cNvPr id="25" name="TextBox 24">
            <a:extLst>
              <a:ext uri="{FF2B5EF4-FFF2-40B4-BE49-F238E27FC236}">
                <a16:creationId xmlns:a16="http://schemas.microsoft.com/office/drawing/2014/main" id="{32AAC3CD-C523-EE4A-B0A6-88CAFC557C5F}"/>
              </a:ext>
            </a:extLst>
          </p:cNvPr>
          <p:cNvSpPr txBox="1"/>
          <p:nvPr userDrawn="1"/>
        </p:nvSpPr>
        <p:spPr>
          <a:xfrm>
            <a:off x="3350776" y="5281644"/>
            <a:ext cx="3066520" cy="523220"/>
          </a:xfrm>
          <a:prstGeom prst="rect">
            <a:avLst/>
          </a:prstGeom>
          <a:noFill/>
        </p:spPr>
        <p:txBody>
          <a:bodyPr wrap="square" rtlCol="0">
            <a:spAutoFit/>
          </a:bodyPr>
          <a:lstStyle/>
          <a:p>
            <a:r>
              <a:rPr lang="en-US" sz="2800" dirty="0">
                <a:solidFill>
                  <a:schemeClr val="bg2"/>
                </a:solidFill>
              </a:rPr>
              <a:t>@</a:t>
            </a:r>
            <a:r>
              <a:rPr lang="en-US" sz="2800" dirty="0" err="1">
                <a:solidFill>
                  <a:schemeClr val="bg2"/>
                </a:solidFill>
              </a:rPr>
              <a:t>TheITNation</a:t>
            </a:r>
            <a:endParaRPr lang="en-US" sz="2800" dirty="0">
              <a:solidFill>
                <a:schemeClr val="bg2"/>
              </a:solidFill>
            </a:endParaRPr>
          </a:p>
        </p:txBody>
      </p:sp>
      <p:sp>
        <p:nvSpPr>
          <p:cNvPr id="30" name="TextBox 29">
            <a:extLst>
              <a:ext uri="{FF2B5EF4-FFF2-40B4-BE49-F238E27FC236}">
                <a16:creationId xmlns:a16="http://schemas.microsoft.com/office/drawing/2014/main" id="{75F234AA-5FB9-0948-A137-011FA2F54F37}"/>
              </a:ext>
            </a:extLst>
          </p:cNvPr>
          <p:cNvSpPr txBox="1"/>
          <p:nvPr userDrawn="1"/>
        </p:nvSpPr>
        <p:spPr>
          <a:xfrm>
            <a:off x="1496018" y="2191914"/>
            <a:ext cx="9199963" cy="1754326"/>
          </a:xfrm>
          <a:prstGeom prst="rect">
            <a:avLst/>
          </a:prstGeom>
          <a:noFill/>
        </p:spPr>
        <p:txBody>
          <a:bodyPr wrap="square" rtlCol="0">
            <a:spAutoFit/>
          </a:bodyPr>
          <a:lstStyle/>
          <a:p>
            <a:pPr algn="ctr"/>
            <a:r>
              <a:rPr lang="en-US" sz="3200" b="0" i="0" kern="1200" dirty="0">
                <a:solidFill>
                  <a:schemeClr val="bg1"/>
                </a:solidFill>
                <a:effectLst/>
                <a:latin typeface="+mn-lt"/>
                <a:ea typeface="+mn-ea"/>
                <a:cs typeface="+mn-cs"/>
              </a:rPr>
              <a:t>Don’t forget to visit the </a:t>
            </a:r>
            <a:r>
              <a:rPr lang="en-US" sz="3200" b="1" i="0" kern="1200" dirty="0">
                <a:solidFill>
                  <a:schemeClr val="bg1"/>
                </a:solidFill>
                <a:effectLst/>
                <a:latin typeface="+mn-lt"/>
                <a:ea typeface="+mn-ea"/>
                <a:cs typeface="+mn-cs"/>
              </a:rPr>
              <a:t>Virtual Solutions Pavilion </a:t>
            </a:r>
            <a:r>
              <a:rPr lang="en-US" sz="3200" b="0" i="0" kern="1200" dirty="0">
                <a:solidFill>
                  <a:schemeClr val="bg1"/>
                </a:solidFill>
                <a:effectLst/>
                <a:latin typeface="+mn-lt"/>
                <a:ea typeface="+mn-ea"/>
                <a:cs typeface="+mn-cs"/>
              </a:rPr>
              <a:t>and to share your IT Nation Explore experience on social. </a:t>
            </a:r>
          </a:p>
          <a:p>
            <a:pPr algn="ctr"/>
            <a:r>
              <a:rPr lang="en-US" sz="4400" b="1" i="0" kern="1200" dirty="0">
                <a:solidFill>
                  <a:schemeClr val="accent5"/>
                </a:solidFill>
                <a:effectLst/>
                <a:latin typeface="+mn-lt"/>
                <a:ea typeface="+mn-ea"/>
                <a:cs typeface="+mn-cs"/>
              </a:rPr>
              <a:t>#ITNExplore20</a:t>
            </a:r>
            <a:endParaRPr lang="en-US" sz="4400" dirty="0">
              <a:solidFill>
                <a:schemeClr val="accent5"/>
              </a:solidFill>
              <a:latin typeface="Gravedigger" panose="02000500000000000000" pitchFamily="2" charset="0"/>
            </a:endParaRPr>
          </a:p>
        </p:txBody>
      </p:sp>
      <p:pic>
        <p:nvPicPr>
          <p:cNvPr id="31" name="Picture 30">
            <a:extLst>
              <a:ext uri="{FF2B5EF4-FFF2-40B4-BE49-F238E27FC236}">
                <a16:creationId xmlns:a16="http://schemas.microsoft.com/office/drawing/2014/main" id="{463AE928-E0E8-AC43-8782-AE52E726E3C5}"/>
              </a:ext>
            </a:extLst>
          </p:cNvPr>
          <p:cNvPicPr>
            <a:picLocks noChangeAspect="1"/>
          </p:cNvPicPr>
          <p:nvPr userDrawn="1"/>
        </p:nvPicPr>
        <p:blipFill>
          <a:blip r:embed="rId10"/>
          <a:stretch>
            <a:fillRect/>
          </a:stretch>
        </p:blipFill>
        <p:spPr>
          <a:xfrm>
            <a:off x="609600" y="1283891"/>
            <a:ext cx="10972800" cy="1193800"/>
          </a:xfrm>
          <a:prstGeom prst="rect">
            <a:avLst/>
          </a:prstGeom>
        </p:spPr>
      </p:pic>
    </p:spTree>
    <p:extLst>
      <p:ext uri="{BB962C8B-B14F-4D97-AF65-F5344CB8AC3E}">
        <p14:creationId xmlns:p14="http://schemas.microsoft.com/office/powerpoint/2010/main" val="106631310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tx2"/>
        </a:solidFill>
        <a:effectLst/>
      </p:bgPr>
    </p:bg>
    <p:spTree>
      <p:nvGrpSpPr>
        <p:cNvPr id="1" name=""/>
        <p:cNvGrpSpPr/>
        <p:nvPr/>
      </p:nvGrpSpPr>
      <p:grpSpPr>
        <a:xfrm>
          <a:off x="0" y="0"/>
          <a:ext cx="0" cy="0"/>
          <a:chOff x="0" y="0"/>
          <a:chExt cx="0" cy="0"/>
        </a:xfrm>
      </p:grpSpPr>
      <p:pic>
        <p:nvPicPr>
          <p:cNvPr id="8" name="Picture 8">
            <a:extLst>
              <a:ext uri="{FF2B5EF4-FFF2-40B4-BE49-F238E27FC236}">
                <a16:creationId xmlns:a16="http://schemas.microsoft.com/office/drawing/2014/main" id="{FABF8F31-9B9A-4C5A-A146-8743EED131A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252" b="46114"/>
          <a:stretch/>
        </p:blipFill>
        <p:spPr>
          <a:xfrm>
            <a:off x="7180590" y="0"/>
            <a:ext cx="5011410" cy="6858000"/>
          </a:xfrm>
          <a:prstGeom prst="rect">
            <a:avLst/>
          </a:prstGeom>
        </p:spPr>
      </p:pic>
      <p:sp>
        <p:nvSpPr>
          <p:cNvPr id="10" name="Title 1"/>
          <p:cNvSpPr>
            <a:spLocks noGrp="1"/>
          </p:cNvSpPr>
          <p:nvPr>
            <p:ph type="title"/>
          </p:nvPr>
        </p:nvSpPr>
        <p:spPr>
          <a:xfrm>
            <a:off x="950159" y="1733640"/>
            <a:ext cx="10033931" cy="1805427"/>
          </a:xfrm>
        </p:spPr>
        <p:txBody>
          <a:bodyPr anchor="t">
            <a:noAutofit/>
          </a:bodyPr>
          <a:lstStyle>
            <a:lvl1pPr algn="l">
              <a:defRPr sz="8000" b="0" cap="none" baseline="0">
                <a:solidFill>
                  <a:schemeClr val="bg1"/>
                </a:solidFill>
                <a:latin typeface="Myriad Pro Light" panose="020B0403030403020204" pitchFamily="34" charset="0"/>
                <a:cs typeface="Arial"/>
              </a:defRPr>
            </a:lvl1pPr>
          </a:lstStyle>
          <a:p>
            <a:r>
              <a:rPr lang="en-US"/>
              <a:t>Click to edit Master title style</a:t>
            </a:r>
          </a:p>
        </p:txBody>
      </p:sp>
      <p:sp>
        <p:nvSpPr>
          <p:cNvPr id="11" name="Text Placeholder 2"/>
          <p:cNvSpPr>
            <a:spLocks noGrp="1"/>
          </p:cNvSpPr>
          <p:nvPr>
            <p:ph type="body" idx="1"/>
          </p:nvPr>
        </p:nvSpPr>
        <p:spPr>
          <a:xfrm>
            <a:off x="950159" y="4155318"/>
            <a:ext cx="9291916" cy="541512"/>
          </a:xfrm>
        </p:spPr>
        <p:txBody>
          <a:bodyPr anchor="b">
            <a:normAutofit/>
          </a:bodyPr>
          <a:lstStyle>
            <a:lvl1pPr marL="0" indent="0">
              <a:buNone/>
              <a:defRPr sz="2800" b="0" i="0">
                <a:solidFill>
                  <a:schemeClr val="bg2"/>
                </a:solidFill>
                <a:latin typeface="Myriad Pro" panose="020B0503030403020204" pitchFamily="34" charset="0"/>
                <a:ea typeface="Myriad Pro" panose="020B0503030403020204" pitchFamily="34" charset="0"/>
                <a:cs typeface="Myriad Pro" panose="020B0503030403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6" name="Picture 5">
            <a:extLst>
              <a:ext uri="{FF2B5EF4-FFF2-40B4-BE49-F238E27FC236}">
                <a16:creationId xmlns:a16="http://schemas.microsoft.com/office/drawing/2014/main" id="{724908C0-F1A1-4878-9AF3-BD3CCC71D2F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90779" y="6221865"/>
            <a:ext cx="1961058" cy="542020"/>
          </a:xfrm>
          <a:prstGeom prst="rect">
            <a:avLst/>
          </a:prstGeom>
        </p:spPr>
      </p:pic>
    </p:spTree>
    <p:extLst>
      <p:ext uri="{BB962C8B-B14F-4D97-AF65-F5344CB8AC3E}">
        <p14:creationId xmlns:p14="http://schemas.microsoft.com/office/powerpoint/2010/main" val="4018975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normAutofit/>
          </a:bodyPr>
          <a:lstStyle>
            <a:lvl1pPr>
              <a:defRPr sz="6000" b="0" i="0">
                <a:solidFill>
                  <a:schemeClr val="tx2"/>
                </a:solidFill>
                <a:latin typeface="Myriad Pro Light" panose="020B0403030403020204" pitchFamily="34" charset="0"/>
                <a:ea typeface="Myriad Pro Light" panose="020B0403030403020204" pitchFamily="34" charset="0"/>
                <a:cs typeface="Myriad Pro Light" panose="020B0403030403020204" pitchFamily="34" charset="0"/>
              </a:defRPr>
            </a:lvl1p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lvl1pPr>
              <a:defRPr>
                <a:solidFill>
                  <a:schemeClr val="tx1"/>
                </a:solidFill>
                <a:latin typeface="Myriad Pro"/>
                <a:cs typeface="Arial"/>
              </a:defRPr>
            </a:lvl1pPr>
            <a:lvl2pPr>
              <a:defRPr b="0" i="0">
                <a:solidFill>
                  <a:schemeClr val="tx1"/>
                </a:solidFill>
                <a:latin typeface="Myriad Pro Light" charset="0"/>
                <a:ea typeface="Myriad Pro Light" charset="0"/>
                <a:cs typeface="Myriad Pro Light" charset="0"/>
              </a:defRPr>
            </a:lvl2pPr>
            <a:lvl3pPr>
              <a:defRPr b="0" i="0">
                <a:solidFill>
                  <a:schemeClr val="tx1"/>
                </a:solidFill>
                <a:latin typeface="Myriad Pro Light" charset="0"/>
                <a:ea typeface="Myriad Pro Light" charset="0"/>
                <a:cs typeface="Myriad Pro Light" charset="0"/>
              </a:defRPr>
            </a:lvl3pPr>
            <a:lvl4pPr>
              <a:defRPr b="0" i="0">
                <a:solidFill>
                  <a:schemeClr val="tx1"/>
                </a:solidFill>
                <a:latin typeface="Myriad Pro Light" charset="0"/>
                <a:ea typeface="Myriad Pro Light" charset="0"/>
                <a:cs typeface="Myriad Pro Light" charset="0"/>
              </a:defRPr>
            </a:lvl4pPr>
            <a:lvl5pPr>
              <a:defRPr b="0" i="0">
                <a:solidFill>
                  <a:schemeClr val="tx1"/>
                </a:solidFill>
                <a:latin typeface="Myriad Pro Light" charset="0"/>
                <a:ea typeface="Myriad Pro Light" charset="0"/>
                <a:cs typeface="Myriad Pro Light"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9092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obj" preserve="1">
  <p:cSld name="1_Title and Content">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normAutofit/>
          </a:bodyPr>
          <a:lstStyle>
            <a:lvl1pPr>
              <a:defRPr sz="6000" b="0" i="0">
                <a:solidFill>
                  <a:schemeClr val="bg1"/>
                </a:solidFill>
                <a:latin typeface="Myriad Pro Light" panose="020B0403030403020204" pitchFamily="34" charset="0"/>
                <a:ea typeface="Myriad Pro Light" panose="020B0403030403020204" pitchFamily="34" charset="0"/>
                <a:cs typeface="Myriad Pro Light" panose="020B0403030403020204" pitchFamily="34" charset="0"/>
              </a:defRPr>
            </a:lvl1p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lvl1pPr>
              <a:defRPr>
                <a:solidFill>
                  <a:schemeClr val="bg1"/>
                </a:solidFill>
                <a:latin typeface="Myriad Pro"/>
                <a:cs typeface="Arial"/>
              </a:defRPr>
            </a:lvl1pPr>
            <a:lvl2pPr>
              <a:defRPr b="0" i="0">
                <a:solidFill>
                  <a:schemeClr val="bg1"/>
                </a:solidFill>
                <a:latin typeface="Myriad Pro Light" charset="0"/>
                <a:ea typeface="Myriad Pro Light" charset="0"/>
                <a:cs typeface="Myriad Pro Light" charset="0"/>
              </a:defRPr>
            </a:lvl2pPr>
            <a:lvl3pPr>
              <a:defRPr b="0" i="0">
                <a:solidFill>
                  <a:schemeClr val="bg1"/>
                </a:solidFill>
                <a:latin typeface="Myriad Pro Light" charset="0"/>
                <a:ea typeface="Myriad Pro Light" charset="0"/>
                <a:cs typeface="Myriad Pro Light" charset="0"/>
              </a:defRPr>
            </a:lvl3pPr>
            <a:lvl4pPr>
              <a:defRPr b="0" i="0">
                <a:solidFill>
                  <a:schemeClr val="bg1"/>
                </a:solidFill>
                <a:latin typeface="Myriad Pro Light" charset="0"/>
                <a:ea typeface="Myriad Pro Light" charset="0"/>
                <a:cs typeface="Myriad Pro Light" charset="0"/>
              </a:defRPr>
            </a:lvl4pPr>
            <a:lvl5pPr>
              <a:defRPr b="0" i="0">
                <a:solidFill>
                  <a:schemeClr val="bg1"/>
                </a:solidFill>
                <a:latin typeface="Myriad Pro Light" charset="0"/>
                <a:ea typeface="Myriad Pro Light" charset="0"/>
                <a:cs typeface="Myriad Pro Light"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32204A96-88FE-4927-B83F-9A0A4E6A2E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90779" y="6221865"/>
            <a:ext cx="1961058" cy="542020"/>
          </a:xfrm>
          <a:prstGeom prst="rect">
            <a:avLst/>
          </a:prstGeom>
        </p:spPr>
      </p:pic>
    </p:spTree>
    <p:extLst>
      <p:ext uri="{BB962C8B-B14F-4D97-AF65-F5344CB8AC3E}">
        <p14:creationId xmlns:p14="http://schemas.microsoft.com/office/powerpoint/2010/main" val="1645656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normAutofit/>
          </a:bodyPr>
          <a:lstStyle>
            <a:lvl1pPr>
              <a:defRPr sz="6000" b="0" i="0">
                <a:solidFill>
                  <a:schemeClr val="bg1"/>
                </a:solidFill>
                <a:latin typeface="Myriad Pro Light" panose="020B0403030403020204" pitchFamily="34" charset="0"/>
                <a:ea typeface="Myriad Pro Light" panose="020B0403030403020204" pitchFamily="34" charset="0"/>
                <a:cs typeface="Myriad Pro Light" panose="020B0403030403020204" pitchFamily="34" charset="0"/>
              </a:defRPr>
            </a:lvl1pPr>
          </a:lstStyle>
          <a:p>
            <a:r>
              <a:rPr lang="en-US"/>
              <a:t>Click to edit Master title style</a:t>
            </a:r>
          </a:p>
        </p:txBody>
      </p:sp>
      <p:pic>
        <p:nvPicPr>
          <p:cNvPr id="5" name="Picture 4">
            <a:extLst>
              <a:ext uri="{FF2B5EF4-FFF2-40B4-BE49-F238E27FC236}">
                <a16:creationId xmlns:a16="http://schemas.microsoft.com/office/drawing/2014/main" id="{92679745-9AED-49FB-8FBB-9365FEDF0A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90779" y="6221865"/>
            <a:ext cx="1961058" cy="542020"/>
          </a:xfrm>
          <a:prstGeom prst="rect">
            <a:avLst/>
          </a:prstGeom>
        </p:spPr>
      </p:pic>
    </p:spTree>
    <p:extLst>
      <p:ext uri="{BB962C8B-B14F-4D97-AF65-F5344CB8AC3E}">
        <p14:creationId xmlns:p14="http://schemas.microsoft.com/office/powerpoint/2010/main" val="3834932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efault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CB41A49-5EF0-E746-9654-A6965F8A2843}"/>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0327928" y="6173358"/>
            <a:ext cx="1463557" cy="404515"/>
          </a:xfrm>
          <a:prstGeom prst="rect">
            <a:avLst/>
          </a:prstGeom>
        </p:spPr>
      </p:pic>
    </p:spTree>
    <p:extLst>
      <p:ext uri="{BB962C8B-B14F-4D97-AF65-F5344CB8AC3E}">
        <p14:creationId xmlns:p14="http://schemas.microsoft.com/office/powerpoint/2010/main" val="2130824709"/>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pos="1056">
          <p15:clr>
            <a:srgbClr val="FBAE40"/>
          </p15:clr>
        </p15:guide>
        <p15:guide id="2" pos="14304">
          <p15:clr>
            <a:srgbClr val="FBAE40"/>
          </p15:clr>
        </p15:guide>
        <p15:guide id="3" orient="horz" pos="7920">
          <p15:clr>
            <a:srgbClr val="FBAE40"/>
          </p15:clr>
        </p15:guide>
        <p15:guide id="4" orient="horz" pos="504">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1"/>
          <p:cNvSpPr>
            <a:spLocks noGrp="1"/>
          </p:cNvSpPr>
          <p:nvPr>
            <p:ph type="title"/>
          </p:nvPr>
        </p:nvSpPr>
        <p:spPr>
          <a:xfrm>
            <a:off x="609600" y="274638"/>
            <a:ext cx="10972800" cy="1143000"/>
          </a:xfrm>
        </p:spPr>
        <p:txBody>
          <a:bodyPr>
            <a:normAutofit/>
          </a:bodyPr>
          <a:lstStyle>
            <a:lvl1pPr>
              <a:defRPr lang="en-US" sz="6000" b="0" i="0" kern="1200" dirty="0">
                <a:solidFill>
                  <a:schemeClr val="tx2"/>
                </a:solidFill>
                <a:latin typeface="Myriad Pro Light" panose="020B0403030403020204" pitchFamily="34" charset="0"/>
                <a:ea typeface="Myriad Pro Light" panose="020B0403030403020204" pitchFamily="34" charset="0"/>
                <a:cs typeface="Myriad Pro Light" panose="020B0403030403020204" pitchFamily="34" charset="0"/>
              </a:defRPr>
            </a:lvl1pPr>
          </a:lstStyle>
          <a:p>
            <a:r>
              <a:rPr lang="en-US"/>
              <a:t>Click to edit Master title style</a:t>
            </a:r>
          </a:p>
        </p:txBody>
      </p:sp>
    </p:spTree>
    <p:extLst>
      <p:ext uri="{BB962C8B-B14F-4D97-AF65-F5344CB8AC3E}">
        <p14:creationId xmlns:p14="http://schemas.microsoft.com/office/powerpoint/2010/main" val="3333279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9957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tx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522201-5BEC-43A2-985E-92E95005E1A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90779" y="6221865"/>
            <a:ext cx="1961058" cy="542020"/>
          </a:xfrm>
          <a:prstGeom prst="rect">
            <a:avLst/>
          </a:prstGeom>
        </p:spPr>
      </p:pic>
    </p:spTree>
    <p:extLst>
      <p:ext uri="{BB962C8B-B14F-4D97-AF65-F5344CB8AC3E}">
        <p14:creationId xmlns:p14="http://schemas.microsoft.com/office/powerpoint/2010/main" val="4110571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1_Blank">
    <p:bg>
      <p:bgPr>
        <a:solidFill>
          <a:schemeClr val="tx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522201-5BEC-43A2-985E-92E95005E1A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90779" y="6221865"/>
            <a:ext cx="1961058" cy="542020"/>
          </a:xfrm>
          <a:prstGeom prst="rect">
            <a:avLst/>
          </a:prstGeom>
        </p:spPr>
      </p:pic>
      <p:sp>
        <p:nvSpPr>
          <p:cNvPr id="3" name="Title 7">
            <a:extLst>
              <a:ext uri="{FF2B5EF4-FFF2-40B4-BE49-F238E27FC236}">
                <a16:creationId xmlns:a16="http://schemas.microsoft.com/office/drawing/2014/main" id="{8DC18E85-8500-1F4C-B725-BFA6A7BBD93F}"/>
              </a:ext>
            </a:extLst>
          </p:cNvPr>
          <p:cNvSpPr>
            <a:spLocks noGrp="1"/>
          </p:cNvSpPr>
          <p:nvPr>
            <p:ph type="title" idx="4294967295" hasCustomPrompt="1"/>
          </p:nvPr>
        </p:nvSpPr>
        <p:spPr>
          <a:xfrm>
            <a:off x="1187533" y="-12786"/>
            <a:ext cx="10120313" cy="1147105"/>
          </a:xfrm>
        </p:spPr>
        <p:txBody>
          <a:bodyPr>
            <a:normAutofit/>
          </a:bodyPr>
          <a:lstStyle>
            <a:lvl1pPr>
              <a:defRPr sz="6000" b="0"/>
            </a:lvl1pPr>
          </a:lstStyle>
          <a:p>
            <a:r>
              <a:rPr lang="en-US" b="1">
                <a:solidFill>
                  <a:schemeClr val="bg1"/>
                </a:solidFill>
                <a:latin typeface="Myriad Pro Light"/>
              </a:rPr>
              <a:t>Title</a:t>
            </a:r>
          </a:p>
        </p:txBody>
      </p:sp>
      <p:pic>
        <p:nvPicPr>
          <p:cNvPr id="5" name="Picture 4" descr="A picture containing drawing&#10;&#10;Description automatically generated">
            <a:extLst>
              <a:ext uri="{FF2B5EF4-FFF2-40B4-BE49-F238E27FC236}">
                <a16:creationId xmlns:a16="http://schemas.microsoft.com/office/drawing/2014/main" id="{C5395E97-2998-B84A-8EEA-DFB65854AF5C}"/>
              </a:ext>
            </a:extLst>
          </p:cNvPr>
          <p:cNvPicPr>
            <a:picLocks noChangeAspect="1"/>
          </p:cNvPicPr>
          <p:nvPr userDrawn="1"/>
        </p:nvPicPr>
        <p:blipFill>
          <a:blip r:embed="rId3"/>
          <a:stretch>
            <a:fillRect/>
          </a:stretch>
        </p:blipFill>
        <p:spPr>
          <a:xfrm>
            <a:off x="272522" y="196848"/>
            <a:ext cx="1503218" cy="751609"/>
          </a:xfrm>
          <a:prstGeom prst="rect">
            <a:avLst/>
          </a:prstGeom>
        </p:spPr>
      </p:pic>
    </p:spTree>
    <p:extLst>
      <p:ext uri="{BB962C8B-B14F-4D97-AF65-F5344CB8AC3E}">
        <p14:creationId xmlns:p14="http://schemas.microsoft.com/office/powerpoint/2010/main" val="2972458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pic>
        <p:nvPicPr>
          <p:cNvPr id="8" name="Picture 7" descr="A picture containing sky&#10;&#10;Description automatically generated">
            <a:extLst>
              <a:ext uri="{FF2B5EF4-FFF2-40B4-BE49-F238E27FC236}">
                <a16:creationId xmlns:a16="http://schemas.microsoft.com/office/drawing/2014/main" id="{D17DB1D1-D058-4291-A236-C5B8E991AA59}"/>
              </a:ext>
            </a:extLst>
          </p:cNvPr>
          <p:cNvPicPr>
            <a:picLocks/>
          </p:cNvPicPr>
          <p:nvPr userDrawn="1"/>
        </p:nvPicPr>
        <p:blipFill>
          <a:blip r:embed="rId2"/>
          <a:stretch>
            <a:fillRect/>
          </a:stretch>
        </p:blipFill>
        <p:spPr bwMode="invGray">
          <a:xfrm>
            <a:off x="-1" y="0"/>
            <a:ext cx="12188952" cy="6858000"/>
          </a:xfrm>
          <a:prstGeom prst="rect">
            <a:avLst/>
          </a:prstGeom>
        </p:spPr>
      </p:pic>
      <p:sp>
        <p:nvSpPr>
          <p:cNvPr id="2" name="Title 1">
            <a:extLst>
              <a:ext uri="{FF2B5EF4-FFF2-40B4-BE49-F238E27FC236}">
                <a16:creationId xmlns:a16="http://schemas.microsoft.com/office/drawing/2014/main" id="{23F9CA5E-1AB4-4CFE-B4D1-9F93F892171D}"/>
              </a:ext>
            </a:extLst>
          </p:cNvPr>
          <p:cNvSpPr>
            <a:spLocks noGrp="1"/>
          </p:cNvSpPr>
          <p:nvPr>
            <p:ph type="ctrTitle"/>
          </p:nvPr>
        </p:nvSpPr>
        <p:spPr>
          <a:xfrm>
            <a:off x="919681" y="1333374"/>
            <a:ext cx="9144000" cy="2387600"/>
          </a:xfrm>
        </p:spPr>
        <p:txBody>
          <a:bodyPr anchor="b"/>
          <a:lstStyle>
            <a:lvl1pPr algn="l">
              <a:defRPr sz="4400" b="1" spc="-100" baseline="0">
                <a:solidFill>
                  <a:srgbClr val="FFFFFF"/>
                </a:solidFill>
              </a:defRPr>
            </a:lvl1pPr>
          </a:lstStyle>
          <a:p>
            <a:r>
              <a:rPr lang="en-US"/>
              <a:t>Click to edit Master title style</a:t>
            </a:r>
          </a:p>
        </p:txBody>
      </p:sp>
      <p:sp>
        <p:nvSpPr>
          <p:cNvPr id="3" name="Subtitle 2">
            <a:extLst>
              <a:ext uri="{FF2B5EF4-FFF2-40B4-BE49-F238E27FC236}">
                <a16:creationId xmlns:a16="http://schemas.microsoft.com/office/drawing/2014/main" id="{280D588F-0C56-4F8C-991E-195B4B0F6C05}"/>
              </a:ext>
            </a:extLst>
          </p:cNvPr>
          <p:cNvSpPr>
            <a:spLocks noGrp="1"/>
          </p:cNvSpPr>
          <p:nvPr>
            <p:ph type="subTitle" idx="1"/>
          </p:nvPr>
        </p:nvSpPr>
        <p:spPr>
          <a:xfrm>
            <a:off x="919681" y="3720974"/>
            <a:ext cx="9144000" cy="1536826"/>
          </a:xfrm>
        </p:spPr>
        <p:txBody>
          <a:bodyPr>
            <a:normAutofit/>
          </a:bodyPr>
          <a:lstStyle>
            <a:lvl1pPr marL="0" indent="0" algn="l">
              <a:spcBef>
                <a:spcPts val="300"/>
              </a:spcBef>
              <a:buNone/>
              <a:defRPr sz="1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F3925056-2CE6-4F71-B8CB-652F09D1EB52}"/>
              </a:ext>
            </a:extLst>
          </p:cNvPr>
          <p:cNvSpPr>
            <a:spLocks noGrp="1"/>
          </p:cNvSpPr>
          <p:nvPr>
            <p:ph type="ftr" sz="quarter" idx="11"/>
          </p:nvPr>
        </p:nvSpPr>
        <p:spPr>
          <a:xfrm>
            <a:off x="919681" y="6477000"/>
            <a:ext cx="4114800" cy="244475"/>
          </a:xfrm>
        </p:spPr>
        <p:txBody>
          <a:bodyPr/>
          <a:lstStyle>
            <a:lvl1pPr>
              <a:defRPr>
                <a:solidFill>
                  <a:schemeClr val="bg2"/>
                </a:solidFill>
              </a:defRPr>
            </a:lvl1pPr>
          </a:lstStyle>
          <a:p>
            <a:r>
              <a:rPr lang="en-US"/>
              <a:t>© 2019 Continuum, The Platform for What's Next</a:t>
            </a:r>
          </a:p>
        </p:txBody>
      </p:sp>
      <p:pic>
        <p:nvPicPr>
          <p:cNvPr id="7" name="Picture 6">
            <a:extLst>
              <a:ext uri="{FF2B5EF4-FFF2-40B4-BE49-F238E27FC236}">
                <a16:creationId xmlns:a16="http://schemas.microsoft.com/office/drawing/2014/main" id="{74CB9F08-7693-B048-99AE-3514985BA5B0}"/>
              </a:ext>
            </a:extLst>
          </p:cNvPr>
          <p:cNvPicPr>
            <a:picLocks noChangeAspect="1"/>
          </p:cNvPicPr>
          <p:nvPr userDrawn="1"/>
        </p:nvPicPr>
        <p:blipFill>
          <a:blip r:embed="rId3"/>
          <a:stretch>
            <a:fillRect/>
          </a:stretch>
        </p:blipFill>
        <p:spPr>
          <a:xfrm>
            <a:off x="9784093" y="524245"/>
            <a:ext cx="1788447" cy="284885"/>
          </a:xfrm>
          <a:prstGeom prst="rect">
            <a:avLst/>
          </a:prstGeom>
        </p:spPr>
      </p:pic>
    </p:spTree>
    <p:extLst>
      <p:ext uri="{BB962C8B-B14F-4D97-AF65-F5344CB8AC3E}">
        <p14:creationId xmlns:p14="http://schemas.microsoft.com/office/powerpoint/2010/main" val="358932842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Three Column Layou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DD41316-53A3-4F6A-896D-FD1DB74B72CC}"/>
              </a:ext>
            </a:extLst>
          </p:cNvPr>
          <p:cNvSpPr>
            <a:spLocks noGrp="1"/>
          </p:cNvSpPr>
          <p:nvPr>
            <p:ph type="body" idx="1"/>
          </p:nvPr>
        </p:nvSpPr>
        <p:spPr>
          <a:xfrm>
            <a:off x="609600" y="1432740"/>
            <a:ext cx="3328562" cy="646428"/>
          </a:xfrm>
        </p:spPr>
        <p:txBody>
          <a:bodyPr anchor="b">
            <a:noAutofit/>
          </a:bodyPr>
          <a:lstStyle>
            <a:lvl1pPr marL="0" indent="0">
              <a:lnSpc>
                <a:spcPct val="110000"/>
              </a:lnSpc>
              <a:spcBef>
                <a:spcPts val="0"/>
              </a:spcBef>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0C0A368-A645-4F6B-BA0B-B70F139E245B}"/>
              </a:ext>
            </a:extLst>
          </p:cNvPr>
          <p:cNvSpPr>
            <a:spLocks noGrp="1"/>
          </p:cNvSpPr>
          <p:nvPr>
            <p:ph sz="half" idx="2"/>
          </p:nvPr>
        </p:nvSpPr>
        <p:spPr>
          <a:xfrm>
            <a:off x="609600" y="2293001"/>
            <a:ext cx="3328562" cy="3684588"/>
          </a:xfrm>
        </p:spPr>
        <p:txBody>
          <a:bodyPr/>
          <a:lstStyle>
            <a:lvl1pPr marL="103188" indent="-103188">
              <a:spcBef>
                <a:spcPts val="800"/>
              </a:spcBef>
              <a:defRPr sz="1200"/>
            </a:lvl1pPr>
            <a:lvl2pPr marL="212725" indent="-98425">
              <a:spcBef>
                <a:spcPts val="600"/>
              </a:spcBef>
              <a:defRPr sz="1050"/>
            </a:lvl2pPr>
            <a:lvl3pPr>
              <a:defRPr sz="900"/>
            </a:lvl3pPr>
            <a:lvl4pPr>
              <a:defRPr sz="700"/>
            </a:lvl4pPr>
            <a:lvl5pPr>
              <a:defRPr sz="700"/>
            </a:lvl5pPr>
          </a:lstStyle>
          <a:p>
            <a:pPr lvl="0"/>
            <a:r>
              <a:rPr lang="en-US"/>
              <a:t>Click to edit Master text styles</a:t>
            </a:r>
          </a:p>
          <a:p>
            <a:pPr lvl="1"/>
            <a:r>
              <a:rPr lang="en-US"/>
              <a:t>Second level</a:t>
            </a:r>
          </a:p>
        </p:txBody>
      </p:sp>
      <p:sp>
        <p:nvSpPr>
          <p:cNvPr id="5" name="Text Placeholder 4">
            <a:extLst>
              <a:ext uri="{FF2B5EF4-FFF2-40B4-BE49-F238E27FC236}">
                <a16:creationId xmlns:a16="http://schemas.microsoft.com/office/drawing/2014/main" id="{C9FEC956-96EA-4090-9FEE-22572C67B087}"/>
              </a:ext>
            </a:extLst>
          </p:cNvPr>
          <p:cNvSpPr>
            <a:spLocks noGrp="1"/>
          </p:cNvSpPr>
          <p:nvPr>
            <p:ph type="body" sz="quarter" idx="3"/>
          </p:nvPr>
        </p:nvSpPr>
        <p:spPr>
          <a:xfrm>
            <a:off x="4467010" y="1432740"/>
            <a:ext cx="3245578" cy="646428"/>
          </a:xfrm>
        </p:spPr>
        <p:txBody>
          <a:bodyPr anchor="b">
            <a:noAutofit/>
          </a:bodyPr>
          <a:lstStyle>
            <a:lvl1pPr marL="0" indent="0">
              <a:lnSpc>
                <a:spcPct val="110000"/>
              </a:lnSpc>
              <a:spcBef>
                <a:spcPts val="0"/>
              </a:spcBef>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EF02E72-B9BD-4FFF-A35E-1DF180BB7AEB}"/>
              </a:ext>
            </a:extLst>
          </p:cNvPr>
          <p:cNvSpPr>
            <a:spLocks noGrp="1"/>
          </p:cNvSpPr>
          <p:nvPr>
            <p:ph sz="quarter" idx="4"/>
          </p:nvPr>
        </p:nvSpPr>
        <p:spPr>
          <a:xfrm>
            <a:off x="4467010" y="2293001"/>
            <a:ext cx="3245578" cy="3684588"/>
          </a:xfrm>
        </p:spPr>
        <p:txBody>
          <a:bodyPr/>
          <a:lstStyle>
            <a:lvl1pPr>
              <a:spcBef>
                <a:spcPts val="1000"/>
              </a:spcBef>
              <a:defRPr sz="1200"/>
            </a:lvl1pPr>
            <a:lvl2pPr>
              <a:defRPr sz="1050"/>
            </a:lvl2pPr>
            <a:lvl3pPr>
              <a:defRPr sz="900"/>
            </a:lvl3pPr>
            <a:lvl4pPr>
              <a:defRPr sz="700"/>
            </a:lvl4pPr>
            <a:lvl5pPr>
              <a:defRPr sz="700"/>
            </a:lvl5pPr>
          </a:lstStyle>
          <a:p>
            <a:pPr lvl="0"/>
            <a:r>
              <a:rPr lang="en-US"/>
              <a:t>Click to edit Master text styles</a:t>
            </a:r>
          </a:p>
          <a:p>
            <a:pPr lvl="1"/>
            <a:r>
              <a:rPr lang="en-US"/>
              <a:t>Second level</a:t>
            </a:r>
          </a:p>
        </p:txBody>
      </p:sp>
      <p:sp>
        <p:nvSpPr>
          <p:cNvPr id="8" name="Footer Placeholder 7">
            <a:extLst>
              <a:ext uri="{FF2B5EF4-FFF2-40B4-BE49-F238E27FC236}">
                <a16:creationId xmlns:a16="http://schemas.microsoft.com/office/drawing/2014/main" id="{7DBBCE11-50C4-4EA5-9D8A-90D6516717D3}"/>
              </a:ext>
            </a:extLst>
          </p:cNvPr>
          <p:cNvSpPr>
            <a:spLocks noGrp="1"/>
          </p:cNvSpPr>
          <p:nvPr>
            <p:ph type="ftr" sz="quarter" idx="11"/>
          </p:nvPr>
        </p:nvSpPr>
        <p:spPr/>
        <p:txBody>
          <a:bodyPr/>
          <a:lstStyle/>
          <a:p>
            <a:r>
              <a:rPr lang="en-US"/>
              <a:t>© 2019 Continuum, The Platform for What's Next</a:t>
            </a:r>
          </a:p>
        </p:txBody>
      </p:sp>
      <p:sp>
        <p:nvSpPr>
          <p:cNvPr id="11" name="Title 10">
            <a:extLst>
              <a:ext uri="{FF2B5EF4-FFF2-40B4-BE49-F238E27FC236}">
                <a16:creationId xmlns:a16="http://schemas.microsoft.com/office/drawing/2014/main" id="{106BB84B-0AF4-4A6B-9683-AF29BBDA45D3}"/>
              </a:ext>
            </a:extLst>
          </p:cNvPr>
          <p:cNvSpPr>
            <a:spLocks noGrp="1"/>
          </p:cNvSpPr>
          <p:nvPr>
            <p:ph type="title"/>
          </p:nvPr>
        </p:nvSpPr>
        <p:spPr>
          <a:xfrm>
            <a:off x="609600" y="341314"/>
            <a:ext cx="10515600" cy="825500"/>
          </a:xfrm>
        </p:spPr>
        <p:txBody>
          <a:bodyPr/>
          <a:lstStyle/>
          <a:p>
            <a:r>
              <a:rPr lang="en-US"/>
              <a:t>Click to edit Master title style</a:t>
            </a:r>
          </a:p>
        </p:txBody>
      </p:sp>
      <p:sp>
        <p:nvSpPr>
          <p:cNvPr id="20" name="Text Placeholder 2">
            <a:extLst>
              <a:ext uri="{FF2B5EF4-FFF2-40B4-BE49-F238E27FC236}">
                <a16:creationId xmlns:a16="http://schemas.microsoft.com/office/drawing/2014/main" id="{BED97302-524A-43F5-9156-580F1AA3B6E3}"/>
              </a:ext>
            </a:extLst>
          </p:cNvPr>
          <p:cNvSpPr>
            <a:spLocks noGrp="1"/>
          </p:cNvSpPr>
          <p:nvPr>
            <p:ph type="body" idx="13"/>
          </p:nvPr>
        </p:nvSpPr>
        <p:spPr>
          <a:xfrm>
            <a:off x="8241436" y="1432740"/>
            <a:ext cx="3328562" cy="646428"/>
          </a:xfrm>
        </p:spPr>
        <p:txBody>
          <a:bodyPr anchor="b">
            <a:noAutofit/>
          </a:bodyPr>
          <a:lstStyle>
            <a:lvl1pPr marL="0" indent="0">
              <a:lnSpc>
                <a:spcPct val="110000"/>
              </a:lnSpc>
              <a:spcBef>
                <a:spcPts val="0"/>
              </a:spcBef>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Content Placeholder 3">
            <a:extLst>
              <a:ext uri="{FF2B5EF4-FFF2-40B4-BE49-F238E27FC236}">
                <a16:creationId xmlns:a16="http://schemas.microsoft.com/office/drawing/2014/main" id="{7A781719-5610-4452-A81D-155564F634FF}"/>
              </a:ext>
            </a:extLst>
          </p:cNvPr>
          <p:cNvSpPr>
            <a:spLocks noGrp="1"/>
          </p:cNvSpPr>
          <p:nvPr>
            <p:ph sz="half" idx="14"/>
          </p:nvPr>
        </p:nvSpPr>
        <p:spPr>
          <a:xfrm>
            <a:off x="8241436" y="2293001"/>
            <a:ext cx="3328562" cy="3684588"/>
          </a:xfrm>
        </p:spPr>
        <p:txBody>
          <a:bodyPr/>
          <a:lstStyle>
            <a:lvl1pPr>
              <a:spcBef>
                <a:spcPts val="1000"/>
              </a:spcBef>
              <a:defRPr sz="1200"/>
            </a:lvl1pPr>
            <a:lvl2pPr>
              <a:defRPr sz="1050"/>
            </a:lvl2pPr>
            <a:lvl3pPr>
              <a:defRPr sz="900"/>
            </a:lvl3pPr>
            <a:lvl4pPr>
              <a:defRPr sz="700"/>
            </a:lvl4pPr>
            <a:lvl5pPr>
              <a:defRPr sz="700"/>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64793099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E878507-19D0-1840-B29E-7E6F5FA43EFC}"/>
              </a:ext>
            </a:extLst>
          </p:cNvPr>
          <p:cNvPicPr>
            <a:picLocks noChangeAspect="1"/>
          </p:cNvPicPr>
          <p:nvPr userDrawn="1"/>
        </p:nvPicPr>
        <p:blipFill rotWithShape="1">
          <a:blip r:embed="rId2"/>
          <a:srcRect t="11510" b="-2649"/>
          <a:stretch/>
        </p:blipFill>
        <p:spPr>
          <a:xfrm>
            <a:off x="0" y="0"/>
            <a:ext cx="12192000" cy="7074040"/>
          </a:xfrm>
          <a:prstGeom prst="rect">
            <a:avLst/>
          </a:prstGeom>
        </p:spPr>
      </p:pic>
      <p:sp>
        <p:nvSpPr>
          <p:cNvPr id="2" name="Title 1">
            <a:extLst>
              <a:ext uri="{FF2B5EF4-FFF2-40B4-BE49-F238E27FC236}">
                <a16:creationId xmlns:a16="http://schemas.microsoft.com/office/drawing/2014/main" id="{A7DD86CA-BE75-421D-9093-797F00C789A4}"/>
              </a:ext>
            </a:extLst>
          </p:cNvPr>
          <p:cNvSpPr>
            <a:spLocks noGrp="1"/>
          </p:cNvSpPr>
          <p:nvPr>
            <p:ph type="title"/>
          </p:nvPr>
        </p:nvSpPr>
        <p:spPr bwMode="white">
          <a:xfrm>
            <a:off x="914400" y="1709739"/>
            <a:ext cx="7467600" cy="1719262"/>
          </a:xfrm>
        </p:spPr>
        <p:txBody>
          <a:bodyPr anchor="b"/>
          <a:lstStyle>
            <a:lvl1pPr>
              <a:defRPr sz="4000">
                <a:solidFill>
                  <a:srgbClr val="FFFFFF"/>
                </a:solidFill>
              </a:defRPr>
            </a:lvl1pPr>
          </a:lstStyle>
          <a:p>
            <a:r>
              <a:rPr lang="en-US"/>
              <a:t>Click to edit Master title style</a:t>
            </a:r>
          </a:p>
        </p:txBody>
      </p:sp>
      <p:sp>
        <p:nvSpPr>
          <p:cNvPr id="3" name="Text Placeholder 2">
            <a:extLst>
              <a:ext uri="{FF2B5EF4-FFF2-40B4-BE49-F238E27FC236}">
                <a16:creationId xmlns:a16="http://schemas.microsoft.com/office/drawing/2014/main" id="{FC8CE943-B118-44CF-813E-738729F18C5D}"/>
              </a:ext>
            </a:extLst>
          </p:cNvPr>
          <p:cNvSpPr>
            <a:spLocks noGrp="1"/>
          </p:cNvSpPr>
          <p:nvPr>
            <p:ph type="body" idx="1"/>
          </p:nvPr>
        </p:nvSpPr>
        <p:spPr bwMode="white">
          <a:xfrm>
            <a:off x="914400" y="3729384"/>
            <a:ext cx="7467600" cy="1500187"/>
          </a:xfrm>
        </p:spPr>
        <p:txBody>
          <a:bodyPr/>
          <a:lstStyle>
            <a:lvl1pPr marL="0" indent="0">
              <a:spcBef>
                <a:spcPts val="300"/>
              </a:spcBef>
              <a:buNone/>
              <a:defRPr sz="2400">
                <a:solidFill>
                  <a:srgbClr val="FFFFF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DDECAEE0-FC11-43DA-AAA7-F2E829DA7DE7}"/>
              </a:ext>
            </a:extLst>
          </p:cNvPr>
          <p:cNvSpPr>
            <a:spLocks noGrp="1"/>
          </p:cNvSpPr>
          <p:nvPr>
            <p:ph type="ftr" sz="quarter" idx="11"/>
          </p:nvPr>
        </p:nvSpPr>
        <p:spPr bwMode="white"/>
        <p:txBody>
          <a:bodyPr/>
          <a:lstStyle>
            <a:lvl1pPr>
              <a:defRPr>
                <a:solidFill>
                  <a:schemeClr val="accent4">
                    <a:lumMod val="40000"/>
                    <a:lumOff val="60000"/>
                  </a:schemeClr>
                </a:solidFill>
              </a:defRPr>
            </a:lvl1pPr>
          </a:lstStyle>
          <a:p>
            <a:r>
              <a:rPr lang="en-US"/>
              <a:t>© 2019 Continuum, The Platform for What's Next</a:t>
            </a:r>
          </a:p>
        </p:txBody>
      </p:sp>
      <p:sp>
        <p:nvSpPr>
          <p:cNvPr id="11" name="TextBox 10">
            <a:extLst>
              <a:ext uri="{FF2B5EF4-FFF2-40B4-BE49-F238E27FC236}">
                <a16:creationId xmlns:a16="http://schemas.microsoft.com/office/drawing/2014/main" id="{9439B252-DD93-445F-AFF1-031AD25DF714}"/>
              </a:ext>
            </a:extLst>
          </p:cNvPr>
          <p:cNvSpPr txBox="1"/>
          <p:nvPr userDrawn="1"/>
        </p:nvSpPr>
        <p:spPr>
          <a:xfrm>
            <a:off x="8674100" y="6994871"/>
            <a:ext cx="2603500" cy="369332"/>
          </a:xfrm>
          <a:prstGeom prst="rect">
            <a:avLst/>
          </a:prstGeom>
          <a:noFill/>
          <a:ln>
            <a:solidFill>
              <a:schemeClr val="bg2">
                <a:lumMod val="50000"/>
              </a:schemeClr>
            </a:solidFill>
            <a:prstDash val="dash"/>
          </a:ln>
        </p:spPr>
        <p:txBody>
          <a:bodyPr wrap="square" lIns="0" tIns="0" rIns="0" bIns="0" rtlCol="0">
            <a:spAutoFit/>
          </a:bodyPr>
          <a:lstStyle/>
          <a:p>
            <a:pPr algn="l"/>
            <a:r>
              <a:rPr lang="en-US" sz="1200">
                <a:solidFill>
                  <a:schemeClr val="bg2">
                    <a:lumMod val="50000"/>
                  </a:schemeClr>
                </a:solidFill>
              </a:rPr>
              <a:t>This slide has the background permanently built into the master.</a:t>
            </a:r>
          </a:p>
        </p:txBody>
      </p:sp>
      <p:pic>
        <p:nvPicPr>
          <p:cNvPr id="10" name="Picture 9">
            <a:extLst>
              <a:ext uri="{FF2B5EF4-FFF2-40B4-BE49-F238E27FC236}">
                <a16:creationId xmlns:a16="http://schemas.microsoft.com/office/drawing/2014/main" id="{B6096C79-2C97-1E4C-A7AD-2A7A63F74832}"/>
              </a:ext>
            </a:extLst>
          </p:cNvPr>
          <p:cNvPicPr>
            <a:picLocks noChangeAspect="1"/>
          </p:cNvPicPr>
          <p:nvPr userDrawn="1"/>
        </p:nvPicPr>
        <p:blipFill>
          <a:blip r:embed="rId3"/>
          <a:stretch>
            <a:fillRect/>
          </a:stretch>
        </p:blipFill>
        <p:spPr>
          <a:xfrm>
            <a:off x="9916295" y="6332971"/>
            <a:ext cx="1788447" cy="284885"/>
          </a:xfrm>
          <a:prstGeom prst="rect">
            <a:avLst/>
          </a:prstGeom>
        </p:spPr>
      </p:pic>
    </p:spTree>
    <p:extLst>
      <p:ext uri="{BB962C8B-B14F-4D97-AF65-F5344CB8AC3E}">
        <p14:creationId xmlns:p14="http://schemas.microsoft.com/office/powerpoint/2010/main" val="220994827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cSld name="Title_Only_Grey_Current0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512220F-CD56-44EB-9D5B-9C089AAD33E2}"/>
              </a:ext>
            </a:extLst>
          </p:cNvPr>
          <p:cNvPicPr>
            <a:picLocks noChangeAspect="1"/>
          </p:cNvPicPr>
          <p:nvPr userDrawn="1"/>
        </p:nvPicPr>
        <p:blipFill>
          <a:blip r:embed="rId2"/>
          <a:stretch>
            <a:fillRect/>
          </a:stretch>
        </p:blipFill>
        <p:spPr>
          <a:xfrm>
            <a:off x="1177" y="0"/>
            <a:ext cx="12189645" cy="6858000"/>
          </a:xfrm>
          <a:prstGeom prst="rect">
            <a:avLst/>
          </a:prstGeom>
        </p:spPr>
      </p:pic>
      <p:sp>
        <p:nvSpPr>
          <p:cNvPr id="2" name="Title 1">
            <a:extLst>
              <a:ext uri="{FF2B5EF4-FFF2-40B4-BE49-F238E27FC236}">
                <a16:creationId xmlns:a16="http://schemas.microsoft.com/office/drawing/2014/main" id="{99DC9A63-596C-4683-B6F6-8320DBA5A4BF}"/>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5FA7F61B-1053-414C-953D-65126A62CD7A}"/>
              </a:ext>
            </a:extLst>
          </p:cNvPr>
          <p:cNvSpPr>
            <a:spLocks noGrp="1"/>
          </p:cNvSpPr>
          <p:nvPr>
            <p:ph type="ftr" sz="quarter" idx="11"/>
          </p:nvPr>
        </p:nvSpPr>
        <p:spPr/>
        <p:txBody>
          <a:bodyPr/>
          <a:lstStyle/>
          <a:p>
            <a:r>
              <a:rPr lang="en-US"/>
              <a:t>© 2019 Continuum, The Platform for What's Next</a:t>
            </a:r>
          </a:p>
        </p:txBody>
      </p:sp>
      <p:pic>
        <p:nvPicPr>
          <p:cNvPr id="7" name="Picture 6">
            <a:extLst>
              <a:ext uri="{FF2B5EF4-FFF2-40B4-BE49-F238E27FC236}">
                <a16:creationId xmlns:a16="http://schemas.microsoft.com/office/drawing/2014/main" id="{2B466EC4-1A06-6145-8AD3-EB16B6F7FFEB}"/>
              </a:ext>
            </a:extLst>
          </p:cNvPr>
          <p:cNvPicPr>
            <a:picLocks noChangeAspect="1"/>
          </p:cNvPicPr>
          <p:nvPr userDrawn="1"/>
        </p:nvPicPr>
        <p:blipFill>
          <a:blip r:embed="rId3"/>
          <a:stretch>
            <a:fillRect/>
          </a:stretch>
        </p:blipFill>
        <p:spPr>
          <a:xfrm>
            <a:off x="9916295" y="6332971"/>
            <a:ext cx="1788447" cy="284885"/>
          </a:xfrm>
          <a:prstGeom prst="rect">
            <a:avLst/>
          </a:prstGeom>
        </p:spPr>
      </p:pic>
    </p:spTree>
    <p:extLst>
      <p:ext uri="{BB962C8B-B14F-4D97-AF65-F5344CB8AC3E}">
        <p14:creationId xmlns:p14="http://schemas.microsoft.com/office/powerpoint/2010/main" val="210978384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 2019 Continuum, The Platform for What's Next</a:t>
            </a:r>
          </a:p>
        </p:txBody>
      </p:sp>
      <p:sp>
        <p:nvSpPr>
          <p:cNvPr id="14" name="Title 1"/>
          <p:cNvSpPr>
            <a:spLocks noGrp="1"/>
          </p:cNvSpPr>
          <p:nvPr>
            <p:ph type="title" hasCustomPrompt="1"/>
          </p:nvPr>
        </p:nvSpPr>
        <p:spPr>
          <a:xfrm>
            <a:off x="609600" y="274638"/>
            <a:ext cx="10972800" cy="1143000"/>
          </a:xfrm>
        </p:spPr>
        <p:txBody>
          <a:bodyPr/>
          <a:lstStyle>
            <a:lvl1pPr>
              <a:defRPr/>
            </a:lvl1pPr>
          </a:lstStyle>
          <a:p>
            <a:r>
              <a:rPr lang="en-US"/>
              <a:t>Don’t use</a:t>
            </a:r>
          </a:p>
        </p:txBody>
      </p:sp>
    </p:spTree>
    <p:extLst>
      <p:ext uri="{BB962C8B-B14F-4D97-AF65-F5344CB8AC3E}">
        <p14:creationId xmlns:p14="http://schemas.microsoft.com/office/powerpoint/2010/main" val="36894843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cSld name="Content Slide w/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lvl1pPr>
              <a:defRPr sz="3733" i="0" baseline="0"/>
            </a:lvl1pPr>
          </a:lstStyle>
          <a:p>
            <a:r>
              <a:rPr lang="en-US"/>
              <a:t>Don’t use</a:t>
            </a:r>
          </a:p>
        </p:txBody>
      </p:sp>
      <p:sp>
        <p:nvSpPr>
          <p:cNvPr id="6" name="Date Placeholder 5"/>
          <p:cNvSpPr>
            <a:spLocks noGrp="1"/>
          </p:cNvSpPr>
          <p:nvPr>
            <p:ph type="dt" sz="half" idx="10"/>
          </p:nvPr>
        </p:nvSpPr>
        <p:spPr/>
        <p:txBody>
          <a:bodyPr/>
          <a:lstStyle/>
          <a:p>
            <a:endParaRPr lang="en-US" sz="1067">
              <a:solidFill>
                <a:schemeClr val="tx2"/>
              </a:solidFill>
            </a:endParaRPr>
          </a:p>
        </p:txBody>
      </p:sp>
      <p:sp>
        <p:nvSpPr>
          <p:cNvPr id="9" name="Footer Placeholder 3">
            <a:extLst>
              <a:ext uri="{FF2B5EF4-FFF2-40B4-BE49-F238E27FC236}">
                <a16:creationId xmlns:a16="http://schemas.microsoft.com/office/drawing/2014/main" id="{0B15601F-C4AA-E748-9B73-94CC51E21E51}"/>
              </a:ext>
            </a:extLst>
          </p:cNvPr>
          <p:cNvSpPr>
            <a:spLocks noGrp="1"/>
          </p:cNvSpPr>
          <p:nvPr>
            <p:ph type="ftr" sz="quarter" idx="11"/>
          </p:nvPr>
        </p:nvSpPr>
        <p:spPr>
          <a:xfrm>
            <a:off x="619124" y="6353177"/>
            <a:ext cx="4114800" cy="244475"/>
          </a:xfrm>
        </p:spPr>
        <p:txBody>
          <a:bodyPr/>
          <a:lstStyle/>
          <a:p>
            <a:r>
              <a:rPr lang="en-US"/>
              <a:t>© 2019 Continuum, The Platform for What's Next</a:t>
            </a:r>
          </a:p>
        </p:txBody>
      </p:sp>
    </p:spTree>
    <p:extLst>
      <p:ext uri="{BB962C8B-B14F-4D97-AF65-F5344CB8AC3E}">
        <p14:creationId xmlns:p14="http://schemas.microsoft.com/office/powerpoint/2010/main" val="35107911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slideLayout" Target="../slideLayouts/slideLayout160.xml"/><Relationship Id="rId18" Type="http://schemas.openxmlformats.org/officeDocument/2006/relationships/slideLayout" Target="../slideLayouts/slideLayout165.xml"/><Relationship Id="rId3" Type="http://schemas.openxmlformats.org/officeDocument/2006/relationships/slideLayout" Target="../slideLayouts/slideLayout150.xml"/><Relationship Id="rId21" Type="http://schemas.openxmlformats.org/officeDocument/2006/relationships/slideLayout" Target="../slideLayouts/slideLayout168.xml"/><Relationship Id="rId7" Type="http://schemas.openxmlformats.org/officeDocument/2006/relationships/slideLayout" Target="../slideLayouts/slideLayout154.xml"/><Relationship Id="rId12" Type="http://schemas.openxmlformats.org/officeDocument/2006/relationships/slideLayout" Target="../slideLayouts/slideLayout159.xml"/><Relationship Id="rId17" Type="http://schemas.openxmlformats.org/officeDocument/2006/relationships/slideLayout" Target="../slideLayouts/slideLayout164.xml"/><Relationship Id="rId25" Type="http://schemas.openxmlformats.org/officeDocument/2006/relationships/image" Target="../media/image2.png"/><Relationship Id="rId2" Type="http://schemas.openxmlformats.org/officeDocument/2006/relationships/slideLayout" Target="../slideLayouts/slideLayout149.xml"/><Relationship Id="rId16" Type="http://schemas.openxmlformats.org/officeDocument/2006/relationships/slideLayout" Target="../slideLayouts/slideLayout163.xml"/><Relationship Id="rId20" Type="http://schemas.openxmlformats.org/officeDocument/2006/relationships/slideLayout" Target="../slideLayouts/slideLayout167.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24" Type="http://schemas.openxmlformats.org/officeDocument/2006/relationships/theme" Target="../theme/theme10.xml"/><Relationship Id="rId5" Type="http://schemas.openxmlformats.org/officeDocument/2006/relationships/slideLayout" Target="../slideLayouts/slideLayout152.xml"/><Relationship Id="rId15" Type="http://schemas.openxmlformats.org/officeDocument/2006/relationships/slideLayout" Target="../slideLayouts/slideLayout162.xml"/><Relationship Id="rId23" Type="http://schemas.openxmlformats.org/officeDocument/2006/relationships/slideLayout" Target="../slideLayouts/slideLayout170.xml"/><Relationship Id="rId10" Type="http://schemas.openxmlformats.org/officeDocument/2006/relationships/slideLayout" Target="../slideLayouts/slideLayout157.xml"/><Relationship Id="rId19" Type="http://schemas.openxmlformats.org/officeDocument/2006/relationships/slideLayout" Target="../slideLayouts/slideLayout166.xml"/><Relationship Id="rId4" Type="http://schemas.openxmlformats.org/officeDocument/2006/relationships/slideLayout" Target="../slideLayouts/slideLayout151.xml"/><Relationship Id="rId9" Type="http://schemas.openxmlformats.org/officeDocument/2006/relationships/slideLayout" Target="../slideLayouts/slideLayout156.xml"/><Relationship Id="rId14" Type="http://schemas.openxmlformats.org/officeDocument/2006/relationships/slideLayout" Target="../slideLayouts/slideLayout161.xml"/><Relationship Id="rId22" Type="http://schemas.openxmlformats.org/officeDocument/2006/relationships/slideLayout" Target="../slideLayouts/slideLayout169.xml"/></Relationships>
</file>

<file path=ppt/slideMasters/_rels/slideMaster11.xml.rels><?xml version="1.0" encoding="UTF-8" standalone="yes"?>
<Relationships xmlns="http://schemas.openxmlformats.org/package/2006/relationships"><Relationship Id="rId8" Type="http://schemas.openxmlformats.org/officeDocument/2006/relationships/theme" Target="../theme/theme11.xml"/><Relationship Id="rId3" Type="http://schemas.openxmlformats.org/officeDocument/2006/relationships/slideLayout" Target="../slideLayouts/slideLayout173.xml"/><Relationship Id="rId7" Type="http://schemas.openxmlformats.org/officeDocument/2006/relationships/slideLayout" Target="../slideLayouts/slideLayout177.xml"/><Relationship Id="rId2" Type="http://schemas.openxmlformats.org/officeDocument/2006/relationships/slideLayout" Target="../slideLayouts/slideLayout172.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5" Type="http://schemas.openxmlformats.org/officeDocument/2006/relationships/slideLayout" Target="../slideLayouts/slideLayout175.xml"/><Relationship Id="rId4" Type="http://schemas.openxmlformats.org/officeDocument/2006/relationships/slideLayout" Target="../slideLayouts/slideLayout174.xml"/><Relationship Id="rId9" Type="http://schemas.openxmlformats.org/officeDocument/2006/relationships/image" Target="../media/image2.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85.xml"/><Relationship Id="rId13" Type="http://schemas.openxmlformats.org/officeDocument/2006/relationships/slideLayout" Target="../slideLayouts/slideLayout190.xml"/><Relationship Id="rId18" Type="http://schemas.openxmlformats.org/officeDocument/2006/relationships/slideLayout" Target="../slideLayouts/slideLayout195.xml"/><Relationship Id="rId26" Type="http://schemas.openxmlformats.org/officeDocument/2006/relationships/image" Target="../media/image2.png"/><Relationship Id="rId3" Type="http://schemas.openxmlformats.org/officeDocument/2006/relationships/slideLayout" Target="../slideLayouts/slideLayout180.xml"/><Relationship Id="rId21" Type="http://schemas.openxmlformats.org/officeDocument/2006/relationships/slideLayout" Target="../slideLayouts/slideLayout198.xml"/><Relationship Id="rId7" Type="http://schemas.openxmlformats.org/officeDocument/2006/relationships/slideLayout" Target="../slideLayouts/slideLayout184.xml"/><Relationship Id="rId12" Type="http://schemas.openxmlformats.org/officeDocument/2006/relationships/slideLayout" Target="../slideLayouts/slideLayout189.xml"/><Relationship Id="rId17" Type="http://schemas.openxmlformats.org/officeDocument/2006/relationships/slideLayout" Target="../slideLayouts/slideLayout194.xml"/><Relationship Id="rId25" Type="http://schemas.openxmlformats.org/officeDocument/2006/relationships/theme" Target="../theme/theme12.xml"/><Relationship Id="rId2" Type="http://schemas.openxmlformats.org/officeDocument/2006/relationships/slideLayout" Target="../slideLayouts/slideLayout179.xml"/><Relationship Id="rId16" Type="http://schemas.openxmlformats.org/officeDocument/2006/relationships/slideLayout" Target="../slideLayouts/slideLayout193.xml"/><Relationship Id="rId20" Type="http://schemas.openxmlformats.org/officeDocument/2006/relationships/slideLayout" Target="../slideLayouts/slideLayout197.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24" Type="http://schemas.openxmlformats.org/officeDocument/2006/relationships/slideLayout" Target="../slideLayouts/slideLayout201.xml"/><Relationship Id="rId5" Type="http://schemas.openxmlformats.org/officeDocument/2006/relationships/slideLayout" Target="../slideLayouts/slideLayout182.xml"/><Relationship Id="rId15" Type="http://schemas.openxmlformats.org/officeDocument/2006/relationships/slideLayout" Target="../slideLayouts/slideLayout192.xml"/><Relationship Id="rId23" Type="http://schemas.openxmlformats.org/officeDocument/2006/relationships/slideLayout" Target="../slideLayouts/slideLayout200.xml"/><Relationship Id="rId10" Type="http://schemas.openxmlformats.org/officeDocument/2006/relationships/slideLayout" Target="../slideLayouts/slideLayout187.xml"/><Relationship Id="rId19" Type="http://schemas.openxmlformats.org/officeDocument/2006/relationships/slideLayout" Target="../slideLayouts/slideLayout196.xml"/><Relationship Id="rId4" Type="http://schemas.openxmlformats.org/officeDocument/2006/relationships/slideLayout" Target="../slideLayouts/slideLayout181.xml"/><Relationship Id="rId9" Type="http://schemas.openxmlformats.org/officeDocument/2006/relationships/slideLayout" Target="../slideLayouts/slideLayout186.xml"/><Relationship Id="rId14" Type="http://schemas.openxmlformats.org/officeDocument/2006/relationships/slideLayout" Target="../slideLayouts/slideLayout191.xml"/><Relationship Id="rId22" Type="http://schemas.openxmlformats.org/officeDocument/2006/relationships/slideLayout" Target="../slideLayouts/slideLayout19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09.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5" Type="http://schemas.openxmlformats.org/officeDocument/2006/relationships/slideLayout" Target="../slideLayouts/slideLayout206.xml"/><Relationship Id="rId10" Type="http://schemas.openxmlformats.org/officeDocument/2006/relationships/image" Target="../media/image1.png"/><Relationship Id="rId4" Type="http://schemas.openxmlformats.org/officeDocument/2006/relationships/slideLayout" Target="../slideLayouts/slideLayout205.xml"/><Relationship Id="rId9" Type="http://schemas.openxmlformats.org/officeDocument/2006/relationships/theme" Target="../theme/theme1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26" Type="http://schemas.openxmlformats.org/officeDocument/2006/relationships/image" Target="../media/image2.png"/><Relationship Id="rId3" Type="http://schemas.openxmlformats.org/officeDocument/2006/relationships/slideLayout" Target="../slideLayouts/slideLayout22.xml"/><Relationship Id="rId21" Type="http://schemas.openxmlformats.org/officeDocument/2006/relationships/slideLayout" Target="../slideLayouts/slideLayout40.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5" Type="http://schemas.openxmlformats.org/officeDocument/2006/relationships/theme" Target="../theme/theme2.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24" Type="http://schemas.openxmlformats.org/officeDocument/2006/relationships/slideLayout" Target="../slideLayouts/slideLayout43.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slideLayout" Target="../slideLayouts/slideLayout42.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6" Type="http://schemas.openxmlformats.org/officeDocument/2006/relationships/image" Target="../media/image16.png"/><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theme" Target="../theme/theme3.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slideLayout" Target="../slideLayouts/slideLayout7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0" Type="http://schemas.openxmlformats.org/officeDocument/2006/relationships/image" Target="../media/image21.png"/><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10" Type="http://schemas.openxmlformats.org/officeDocument/2006/relationships/slideLayout" Target="../slideLayouts/slideLayout67.xml"/><Relationship Id="rId19" Type="http://schemas.openxmlformats.org/officeDocument/2006/relationships/theme" Target="../theme/theme4.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image" Target="../media/image28.png"/><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theme" Target="../theme/theme5.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18" Type="http://schemas.openxmlformats.org/officeDocument/2006/relationships/slideLayout" Target="../slideLayouts/slideLayout103.xml"/><Relationship Id="rId3" Type="http://schemas.openxmlformats.org/officeDocument/2006/relationships/slideLayout" Target="../slideLayouts/slideLayout88.xml"/><Relationship Id="rId21" Type="http://schemas.openxmlformats.org/officeDocument/2006/relationships/slideLayout" Target="../slideLayouts/slideLayout106.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17" Type="http://schemas.openxmlformats.org/officeDocument/2006/relationships/slideLayout" Target="../slideLayouts/slideLayout102.xml"/><Relationship Id="rId2" Type="http://schemas.openxmlformats.org/officeDocument/2006/relationships/slideLayout" Target="../slideLayouts/slideLayout87.xml"/><Relationship Id="rId16" Type="http://schemas.openxmlformats.org/officeDocument/2006/relationships/slideLayout" Target="../slideLayouts/slideLayout101.xml"/><Relationship Id="rId20" Type="http://schemas.openxmlformats.org/officeDocument/2006/relationships/slideLayout" Target="../slideLayouts/slideLayout105.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24" Type="http://schemas.openxmlformats.org/officeDocument/2006/relationships/image" Target="../media/image8.png"/><Relationship Id="rId5" Type="http://schemas.openxmlformats.org/officeDocument/2006/relationships/slideLayout" Target="../slideLayouts/slideLayout90.xml"/><Relationship Id="rId15" Type="http://schemas.openxmlformats.org/officeDocument/2006/relationships/slideLayout" Target="../slideLayouts/slideLayout100.xml"/><Relationship Id="rId23" Type="http://schemas.openxmlformats.org/officeDocument/2006/relationships/theme" Target="../theme/theme6.xml"/><Relationship Id="rId10" Type="http://schemas.openxmlformats.org/officeDocument/2006/relationships/slideLayout" Target="../slideLayouts/slideLayout95.xml"/><Relationship Id="rId19" Type="http://schemas.openxmlformats.org/officeDocument/2006/relationships/slideLayout" Target="../slideLayouts/slideLayout104.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 Id="rId22" Type="http://schemas.openxmlformats.org/officeDocument/2006/relationships/slideLayout" Target="../slideLayouts/slideLayout10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5.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image" Target="../media/image16.png"/><Relationship Id="rId5" Type="http://schemas.openxmlformats.org/officeDocument/2006/relationships/slideLayout" Target="../slideLayouts/slideLayout112.xml"/><Relationship Id="rId10" Type="http://schemas.openxmlformats.org/officeDocument/2006/relationships/theme" Target="../theme/theme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slideLayout" Target="../slideLayouts/slideLayout129.xml"/><Relationship Id="rId18" Type="http://schemas.openxmlformats.org/officeDocument/2006/relationships/slideLayout" Target="../slideLayouts/slideLayout134.xml"/><Relationship Id="rId26" Type="http://schemas.openxmlformats.org/officeDocument/2006/relationships/slideLayout" Target="../slideLayouts/slideLayout142.xml"/><Relationship Id="rId3" Type="http://schemas.openxmlformats.org/officeDocument/2006/relationships/slideLayout" Target="../slideLayouts/slideLayout119.xml"/><Relationship Id="rId21" Type="http://schemas.openxmlformats.org/officeDocument/2006/relationships/slideLayout" Target="../slideLayouts/slideLayout137.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17" Type="http://schemas.openxmlformats.org/officeDocument/2006/relationships/slideLayout" Target="../slideLayouts/slideLayout133.xml"/><Relationship Id="rId25" Type="http://schemas.openxmlformats.org/officeDocument/2006/relationships/slideLayout" Target="../slideLayouts/slideLayout141.xml"/><Relationship Id="rId2" Type="http://schemas.openxmlformats.org/officeDocument/2006/relationships/slideLayout" Target="../slideLayouts/slideLayout118.xml"/><Relationship Id="rId16" Type="http://schemas.openxmlformats.org/officeDocument/2006/relationships/slideLayout" Target="../slideLayouts/slideLayout132.xml"/><Relationship Id="rId20" Type="http://schemas.openxmlformats.org/officeDocument/2006/relationships/slideLayout" Target="../slideLayouts/slideLayout136.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24" Type="http://schemas.openxmlformats.org/officeDocument/2006/relationships/slideLayout" Target="../slideLayouts/slideLayout140.xml"/><Relationship Id="rId5" Type="http://schemas.openxmlformats.org/officeDocument/2006/relationships/slideLayout" Target="../slideLayouts/slideLayout121.xml"/><Relationship Id="rId15" Type="http://schemas.openxmlformats.org/officeDocument/2006/relationships/slideLayout" Target="../slideLayouts/slideLayout131.xml"/><Relationship Id="rId23" Type="http://schemas.openxmlformats.org/officeDocument/2006/relationships/slideLayout" Target="../slideLayouts/slideLayout139.xml"/><Relationship Id="rId28" Type="http://schemas.openxmlformats.org/officeDocument/2006/relationships/image" Target="../media/image2.png"/><Relationship Id="rId10" Type="http://schemas.openxmlformats.org/officeDocument/2006/relationships/slideLayout" Target="../slideLayouts/slideLayout126.xml"/><Relationship Id="rId19" Type="http://schemas.openxmlformats.org/officeDocument/2006/relationships/slideLayout" Target="../slideLayouts/slideLayout135.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slideLayout" Target="../slideLayouts/slideLayout130.xml"/><Relationship Id="rId22" Type="http://schemas.openxmlformats.org/officeDocument/2006/relationships/slideLayout" Target="../slideLayouts/slideLayout138.xml"/><Relationship Id="rId27"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145.xml"/><Relationship Id="rId7" Type="http://schemas.openxmlformats.org/officeDocument/2006/relationships/image" Target="../media/image1.png"/><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theme" Target="../theme/theme9.xml"/><Relationship Id="rId5" Type="http://schemas.openxmlformats.org/officeDocument/2006/relationships/slideLayout" Target="../slideLayouts/slideLayout147.xml"/><Relationship Id="rId4" Type="http://schemas.openxmlformats.org/officeDocument/2006/relationships/slideLayout" Target="../slideLayouts/slideLayout14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2">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EF3D9D-BB9B-4F86-B3C2-F9967A0EE6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BB3900D-B57E-4D38-8EC2-3E166880155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C3320982-6976-4C79-B397-6479896C1E15}"/>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10197612" y="6410325"/>
            <a:ext cx="1813413" cy="314325"/>
          </a:xfrm>
          <a:prstGeom prst="rect">
            <a:avLst/>
          </a:prstGeom>
        </p:spPr>
      </p:pic>
    </p:spTree>
    <p:extLst>
      <p:ext uri="{BB962C8B-B14F-4D97-AF65-F5344CB8AC3E}">
        <p14:creationId xmlns:p14="http://schemas.microsoft.com/office/powerpoint/2010/main" val="1405557782"/>
      </p:ext>
    </p:extLst>
  </p:cSld>
  <p:clrMap bg1="dk1" tx1="lt1" bg2="dk2" tx2="lt2" accent1="accent1" accent2="accent2" accent3="accent3" accent4="accent4" accent5="accent5" accent6="accent6" hlink="hlink" folHlink="folHlink"/>
  <p:sldLayoutIdLst>
    <p:sldLayoutId id="2147486014" r:id="rId1"/>
    <p:sldLayoutId id="2147486015" r:id="rId2"/>
    <p:sldLayoutId id="2147486016" r:id="rId3"/>
    <p:sldLayoutId id="2147486017" r:id="rId4"/>
    <p:sldLayoutId id="2147486018" r:id="rId5"/>
    <p:sldLayoutId id="2147486019" r:id="rId6"/>
    <p:sldLayoutId id="2147486020" r:id="rId7"/>
    <p:sldLayoutId id="2147486021" r:id="rId8"/>
    <p:sldLayoutId id="2147486022" r:id="rId9"/>
    <p:sldLayoutId id="2147486023" r:id="rId10"/>
    <p:sldLayoutId id="2147486024" r:id="rId11"/>
    <p:sldLayoutId id="2147486025" r:id="rId12"/>
    <p:sldLayoutId id="2147486026" r:id="rId13"/>
    <p:sldLayoutId id="2147486027" r:id="rId14"/>
    <p:sldLayoutId id="2147486028" r:id="rId15"/>
    <p:sldLayoutId id="2147486029" r:id="rId16"/>
    <p:sldLayoutId id="2147486030" r:id="rId17"/>
    <p:sldLayoutId id="2147486031" r:id="rId18"/>
    <p:sldLayoutId id="2147486032" r:id="rId19"/>
  </p:sldLayoutIdLst>
  <p:txStyles>
    <p:titleStyle>
      <a:lvl1pPr algn="ctr" defTabSz="914400" rtl="0" eaLnBrk="1" latinLnBrk="0" hangingPunct="1">
        <a:lnSpc>
          <a:spcPct val="90000"/>
        </a:lnSpc>
        <a:spcBef>
          <a:spcPct val="0"/>
        </a:spcBef>
        <a:buNone/>
        <a:defRPr lang="en-US" sz="5400" kern="1200" dirty="0" smtClean="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flip="none" rotWithShape="1">
          <a:gsLst>
            <a:gs pos="60000">
              <a:srgbClr val="055D9A"/>
            </a:gs>
            <a:gs pos="0">
              <a:srgbClr val="0968B1"/>
            </a:gs>
            <a:gs pos="100000">
              <a:schemeClr val="bg2"/>
            </a:gs>
          </a:gsLst>
          <a:lin ang="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EF3D9D-BB9B-4F86-B3C2-F9967A0EE687}"/>
              </a:ext>
            </a:extLst>
          </p:cNvPr>
          <p:cNvSpPr>
            <a:spLocks noGrp="1"/>
          </p:cNvSpPr>
          <p:nvPr>
            <p:ph type="title"/>
          </p:nvPr>
        </p:nvSpPr>
        <p:spPr>
          <a:xfrm>
            <a:off x="838200" y="163957"/>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BB3900D-B57E-4D38-8EC2-3E166880155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C3320982-6976-4C79-B397-6479896C1E15}"/>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p:blipFill>
        <p:spPr>
          <a:xfrm>
            <a:off x="11703816" y="6467302"/>
            <a:ext cx="349341" cy="257348"/>
          </a:xfrm>
          <a:prstGeom prst="rect">
            <a:avLst/>
          </a:prstGeom>
        </p:spPr>
      </p:pic>
    </p:spTree>
    <p:extLst>
      <p:ext uri="{BB962C8B-B14F-4D97-AF65-F5344CB8AC3E}">
        <p14:creationId xmlns:p14="http://schemas.microsoft.com/office/powerpoint/2010/main" val="694105903"/>
      </p:ext>
    </p:extLst>
  </p:cSld>
  <p:clrMap bg1="dk1" tx1="lt1" bg2="dk2" tx2="lt2" accent1="accent1" accent2="accent2" accent3="accent3" accent4="accent4" accent5="accent5" accent6="accent6" hlink="hlink" folHlink="folHlink"/>
  <p:sldLayoutIdLst>
    <p:sldLayoutId id="2147486256" r:id="rId1"/>
    <p:sldLayoutId id="2147486257" r:id="rId2"/>
    <p:sldLayoutId id="2147486258" r:id="rId3"/>
    <p:sldLayoutId id="2147486259" r:id="rId4"/>
    <p:sldLayoutId id="2147486260" r:id="rId5"/>
    <p:sldLayoutId id="2147486261" r:id="rId6"/>
    <p:sldLayoutId id="2147486262" r:id="rId7"/>
    <p:sldLayoutId id="2147486263" r:id="rId8"/>
    <p:sldLayoutId id="2147486264" r:id="rId9"/>
    <p:sldLayoutId id="2147486265" r:id="rId10"/>
    <p:sldLayoutId id="2147486266" r:id="rId11"/>
    <p:sldLayoutId id="2147486267" r:id="rId12"/>
    <p:sldLayoutId id="2147486268" r:id="rId13"/>
    <p:sldLayoutId id="2147486269" r:id="rId14"/>
    <p:sldLayoutId id="2147486270" r:id="rId15"/>
    <p:sldLayoutId id="2147486271" r:id="rId16"/>
    <p:sldLayoutId id="2147486272" r:id="rId17"/>
    <p:sldLayoutId id="2147486273" r:id="rId18"/>
    <p:sldLayoutId id="2147486274" r:id="rId19"/>
    <p:sldLayoutId id="2147486275" r:id="rId20"/>
    <p:sldLayoutId id="2147486276" r:id="rId21"/>
    <p:sldLayoutId id="2147486277" r:id="rId22"/>
    <p:sldLayoutId id="2147486278" r:id="rId23"/>
  </p:sldLayoutIdLst>
  <p:txStyles>
    <p:titleStyle>
      <a:lvl1pPr algn="ctr" defTabSz="914400" rtl="0" eaLnBrk="1" latinLnBrk="0" hangingPunct="1">
        <a:lnSpc>
          <a:spcPct val="90000"/>
        </a:lnSpc>
        <a:spcBef>
          <a:spcPct val="0"/>
        </a:spcBef>
        <a:buNone/>
        <a:defRPr lang="en-US" sz="5400" kern="1200" dirty="0" smtClean="0">
          <a:solidFill>
            <a:schemeClr val="tx1"/>
          </a:solidFill>
          <a:latin typeface="+mj-lt"/>
          <a:ea typeface="+mj-ea"/>
          <a:cs typeface="+mj-cs"/>
        </a:defRPr>
      </a:lvl1pPr>
    </p:titleStyle>
    <p:bodyStyle>
      <a:lvl1pPr marL="457200" indent="-4572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EF3D9D-BB9B-4F86-B3C2-F9967A0EE687}"/>
              </a:ext>
            </a:extLst>
          </p:cNvPr>
          <p:cNvSpPr>
            <a:spLocks noGrp="1"/>
          </p:cNvSpPr>
          <p:nvPr>
            <p:ph type="title"/>
          </p:nvPr>
        </p:nvSpPr>
        <p:spPr>
          <a:xfrm>
            <a:off x="838200" y="153468"/>
            <a:ext cx="10515600" cy="80697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BB3900D-B57E-4D38-8EC2-3E166880155F}"/>
              </a:ext>
            </a:extLst>
          </p:cNvPr>
          <p:cNvSpPr>
            <a:spLocks noGrp="1"/>
          </p:cNvSpPr>
          <p:nvPr>
            <p:ph type="body" idx="1"/>
          </p:nvPr>
        </p:nvSpPr>
        <p:spPr>
          <a:xfrm>
            <a:off x="838200" y="1371600"/>
            <a:ext cx="10515600" cy="492944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3B2B0052-1459-4AC4-8EBB-4CB0E4E6CD8B}"/>
              </a:ext>
            </a:extLst>
          </p:cNvPr>
          <p:cNvPicPr>
            <a:picLocks noChangeAspect="1"/>
          </p:cNvPicPr>
          <p:nvPr userDrawn="1"/>
        </p:nvPicPr>
        <p:blipFill>
          <a:blip r:embed="rId9">
            <a:extLst>
              <a:ext uri="{28A0092B-C50C-407E-A947-70E740481C1C}">
                <a14:useLocalDpi xmlns:a14="http://schemas.microsoft.com/office/drawing/2010/main" val="0"/>
              </a:ext>
            </a:extLst>
          </a:blip>
          <a:srcRect/>
          <a:stretch/>
        </p:blipFill>
        <p:spPr>
          <a:xfrm>
            <a:off x="11669964" y="6442364"/>
            <a:ext cx="383193" cy="282286"/>
          </a:xfrm>
          <a:prstGeom prst="rect">
            <a:avLst/>
          </a:prstGeom>
        </p:spPr>
      </p:pic>
    </p:spTree>
    <p:extLst>
      <p:ext uri="{BB962C8B-B14F-4D97-AF65-F5344CB8AC3E}">
        <p14:creationId xmlns:p14="http://schemas.microsoft.com/office/powerpoint/2010/main" val="2549361770"/>
      </p:ext>
    </p:extLst>
  </p:cSld>
  <p:clrMap bg1="dk1" tx1="lt1" bg2="dk2" tx2="lt2" accent1="accent1" accent2="accent2" accent3="accent3" accent4="accent4" accent5="accent5" accent6="accent6" hlink="hlink" folHlink="folHlink"/>
  <p:sldLayoutIdLst>
    <p:sldLayoutId id="2147486280" r:id="rId1"/>
    <p:sldLayoutId id="2147486281" r:id="rId2"/>
    <p:sldLayoutId id="2147486282" r:id="rId3"/>
    <p:sldLayoutId id="2147486283" r:id="rId4"/>
    <p:sldLayoutId id="2147486284" r:id="rId5"/>
    <p:sldLayoutId id="2147486285" r:id="rId6"/>
    <p:sldLayoutId id="2147486286" r:id="rId7"/>
  </p:sldLayoutIdLst>
  <p:txStyles>
    <p:titleStyle>
      <a:lvl1pPr algn="ctr" defTabSz="914400" rtl="0" eaLnBrk="1" latinLnBrk="0" hangingPunct="1">
        <a:lnSpc>
          <a:spcPct val="90000"/>
        </a:lnSpc>
        <a:spcBef>
          <a:spcPct val="0"/>
        </a:spcBef>
        <a:buNone/>
        <a:defRPr lang="en-US" sz="5400" kern="1200" dirty="0" smtClean="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60000">
              <a:srgbClr val="055D9A"/>
            </a:gs>
            <a:gs pos="0">
              <a:srgbClr val="0968B1"/>
            </a:gs>
            <a:gs pos="100000">
              <a:schemeClr val="bg2"/>
            </a:gs>
          </a:gsLst>
          <a:lin ang="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EF3D9D-BB9B-4F86-B3C2-F9967A0EE6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pic>
        <p:nvPicPr>
          <p:cNvPr id="7" name="Picture 6">
            <a:extLst>
              <a:ext uri="{FF2B5EF4-FFF2-40B4-BE49-F238E27FC236}">
                <a16:creationId xmlns:a16="http://schemas.microsoft.com/office/drawing/2014/main" id="{C3320982-6976-4C79-B397-6479896C1E15}"/>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p:blipFill>
        <p:spPr>
          <a:xfrm>
            <a:off x="11669964" y="6442364"/>
            <a:ext cx="383193" cy="282286"/>
          </a:xfrm>
          <a:prstGeom prst="rect">
            <a:avLst/>
          </a:prstGeom>
        </p:spPr>
      </p:pic>
      <p:sp>
        <p:nvSpPr>
          <p:cNvPr id="5" name="Text Placeholder 2">
            <a:extLst>
              <a:ext uri="{FF2B5EF4-FFF2-40B4-BE49-F238E27FC236}">
                <a16:creationId xmlns:a16="http://schemas.microsoft.com/office/drawing/2014/main" id="{E9F7FB9F-B288-4890-AA41-75A6327CCE5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57707777"/>
      </p:ext>
    </p:extLst>
  </p:cSld>
  <p:clrMap bg1="dk1" tx1="lt1" bg2="dk2" tx2="lt2" accent1="accent1" accent2="accent2" accent3="accent3" accent4="accent4" accent5="accent5" accent6="accent6" hlink="hlink" folHlink="folHlink"/>
  <p:sldLayoutIdLst>
    <p:sldLayoutId id="2147486288" r:id="rId1"/>
    <p:sldLayoutId id="2147486289" r:id="rId2"/>
    <p:sldLayoutId id="2147486290" r:id="rId3"/>
    <p:sldLayoutId id="2147486291" r:id="rId4"/>
    <p:sldLayoutId id="2147486292" r:id="rId5"/>
    <p:sldLayoutId id="2147486293" r:id="rId6"/>
    <p:sldLayoutId id="2147486294" r:id="rId7"/>
    <p:sldLayoutId id="2147486295" r:id="rId8"/>
    <p:sldLayoutId id="2147486296" r:id="rId9"/>
    <p:sldLayoutId id="2147486297" r:id="rId10"/>
    <p:sldLayoutId id="2147486298" r:id="rId11"/>
    <p:sldLayoutId id="2147486299" r:id="rId12"/>
    <p:sldLayoutId id="2147486300" r:id="rId13"/>
    <p:sldLayoutId id="2147486301" r:id="rId14"/>
    <p:sldLayoutId id="2147486302" r:id="rId15"/>
    <p:sldLayoutId id="2147486303" r:id="rId16"/>
    <p:sldLayoutId id="2147486304" r:id="rId17"/>
    <p:sldLayoutId id="2147486305" r:id="rId18"/>
    <p:sldLayoutId id="2147486306" r:id="rId19"/>
    <p:sldLayoutId id="2147486307" r:id="rId20"/>
    <p:sldLayoutId id="2147486308" r:id="rId21"/>
    <p:sldLayoutId id="2147486309" r:id="rId22"/>
    <p:sldLayoutId id="2147486310" r:id="rId23"/>
    <p:sldLayoutId id="2147486311" r:id="rId24"/>
  </p:sldLayoutIdLst>
  <p:txStyles>
    <p:titleStyle>
      <a:lvl1pPr algn="ctr" defTabSz="914400" rtl="0" eaLnBrk="1" latinLnBrk="0" hangingPunct="1">
        <a:lnSpc>
          <a:spcPct val="90000"/>
        </a:lnSpc>
        <a:spcBef>
          <a:spcPct val="0"/>
        </a:spcBef>
        <a:buNone/>
        <a:defRPr lang="en-US" sz="5400" kern="1200" dirty="0" smtClean="0">
          <a:solidFill>
            <a:schemeClr val="tx1"/>
          </a:solidFill>
          <a:latin typeface="+mj-lt"/>
          <a:ea typeface="+mj-ea"/>
          <a:cs typeface="+mj-cs"/>
        </a:defRPr>
      </a:lvl1pPr>
    </p:titleStyle>
    <p:bodyStyle>
      <a:lvl1pPr marL="457200" indent="-4572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2">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EF3D9D-BB9B-4F86-B3C2-F9967A0EE6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BB3900D-B57E-4D38-8EC2-3E166880155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C3320982-6976-4C79-B397-6479896C1E1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197612" y="6410325"/>
            <a:ext cx="1813413" cy="314325"/>
          </a:xfrm>
          <a:prstGeom prst="rect">
            <a:avLst/>
          </a:prstGeom>
        </p:spPr>
      </p:pic>
    </p:spTree>
    <p:extLst>
      <p:ext uri="{BB962C8B-B14F-4D97-AF65-F5344CB8AC3E}">
        <p14:creationId xmlns:p14="http://schemas.microsoft.com/office/powerpoint/2010/main" val="2014877715"/>
      </p:ext>
    </p:extLst>
  </p:cSld>
  <p:clrMap bg1="dk1" tx1="lt1" bg2="dk2" tx2="lt2" accent1="accent1" accent2="accent2" accent3="accent3" accent4="accent4" accent5="accent5" accent6="accent6" hlink="hlink" folHlink="folHlink"/>
  <p:sldLayoutIdLst>
    <p:sldLayoutId id="2147486313" r:id="rId1"/>
    <p:sldLayoutId id="2147486314" r:id="rId2"/>
    <p:sldLayoutId id="2147486315" r:id="rId3"/>
    <p:sldLayoutId id="2147486316" r:id="rId4"/>
    <p:sldLayoutId id="2147486317" r:id="rId5"/>
    <p:sldLayoutId id="2147486318" r:id="rId6"/>
    <p:sldLayoutId id="2147486319" r:id="rId7"/>
    <p:sldLayoutId id="2147486320" r:id="rId8"/>
  </p:sldLayoutIdLst>
  <p:txStyles>
    <p:titleStyle>
      <a:lvl1pPr algn="ctr" defTabSz="914400" rtl="0" eaLnBrk="1" latinLnBrk="0" hangingPunct="1">
        <a:lnSpc>
          <a:spcPct val="90000"/>
        </a:lnSpc>
        <a:spcBef>
          <a:spcPct val="0"/>
        </a:spcBef>
        <a:buNone/>
        <a:defRPr lang="en-US" sz="5400" kern="1200" dirty="0" smtClean="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60000">
              <a:srgbClr val="055D9A"/>
            </a:gs>
            <a:gs pos="0">
              <a:srgbClr val="0968B1"/>
            </a:gs>
            <a:gs pos="100000">
              <a:schemeClr val="bg2"/>
            </a:gs>
          </a:gsLst>
          <a:lin ang="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EF3D9D-BB9B-4F86-B3C2-F9967A0EE6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BB3900D-B57E-4D38-8EC2-3E166880155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C3320982-6976-4C79-B397-6479896C1E15}"/>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p:blipFill>
        <p:spPr>
          <a:xfrm>
            <a:off x="11626472" y="6410325"/>
            <a:ext cx="426685" cy="314325"/>
          </a:xfrm>
          <a:prstGeom prst="rect">
            <a:avLst/>
          </a:prstGeom>
        </p:spPr>
      </p:pic>
    </p:spTree>
    <p:extLst>
      <p:ext uri="{BB962C8B-B14F-4D97-AF65-F5344CB8AC3E}">
        <p14:creationId xmlns:p14="http://schemas.microsoft.com/office/powerpoint/2010/main" val="4093162447"/>
      </p:ext>
    </p:extLst>
  </p:cSld>
  <p:clrMap bg1="dk1" tx1="lt1" bg2="dk2" tx2="lt2" accent1="accent1" accent2="accent2" accent3="accent3" accent4="accent4" accent5="accent5" accent6="accent6" hlink="hlink" folHlink="folHlink"/>
  <p:sldLayoutIdLst>
    <p:sldLayoutId id="2147486038" r:id="rId1"/>
    <p:sldLayoutId id="2147486039" r:id="rId2"/>
    <p:sldLayoutId id="2147486040" r:id="rId3"/>
    <p:sldLayoutId id="2147486041" r:id="rId4"/>
    <p:sldLayoutId id="2147486042" r:id="rId5"/>
    <p:sldLayoutId id="2147486043" r:id="rId6"/>
    <p:sldLayoutId id="2147486044" r:id="rId7"/>
    <p:sldLayoutId id="2147486045" r:id="rId8"/>
    <p:sldLayoutId id="2147486046" r:id="rId9"/>
    <p:sldLayoutId id="2147486047" r:id="rId10"/>
    <p:sldLayoutId id="2147486048" r:id="rId11"/>
    <p:sldLayoutId id="2147486049" r:id="rId12"/>
    <p:sldLayoutId id="2147486050" r:id="rId13"/>
    <p:sldLayoutId id="2147486051" r:id="rId14"/>
    <p:sldLayoutId id="2147486052" r:id="rId15"/>
    <p:sldLayoutId id="2147486053" r:id="rId16"/>
    <p:sldLayoutId id="2147486054" r:id="rId17"/>
    <p:sldLayoutId id="2147486055" r:id="rId18"/>
    <p:sldLayoutId id="2147486056" r:id="rId19"/>
    <p:sldLayoutId id="2147486057" r:id="rId20"/>
    <p:sldLayoutId id="2147486058" r:id="rId21"/>
    <p:sldLayoutId id="2147486059" r:id="rId22"/>
    <p:sldLayoutId id="2147486060" r:id="rId23"/>
    <p:sldLayoutId id="2147486061" r:id="rId24"/>
  </p:sldLayoutIdLst>
  <p:txStyles>
    <p:titleStyle>
      <a:lvl1pPr algn="ctr" defTabSz="914400" rtl="0" eaLnBrk="1" latinLnBrk="0" hangingPunct="1">
        <a:lnSpc>
          <a:spcPct val="90000"/>
        </a:lnSpc>
        <a:spcBef>
          <a:spcPct val="0"/>
        </a:spcBef>
        <a:buNone/>
        <a:defRPr lang="en-US" sz="5400" kern="1200" dirty="0" smtClean="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0112845" y="6331814"/>
            <a:ext cx="1879992" cy="301926"/>
          </a:xfrm>
          <a:prstGeom prst="rect">
            <a:avLst/>
          </a:prstGeom>
        </p:spPr>
      </p:pic>
      <p:sp>
        <p:nvSpPr>
          <p:cNvPr id="7"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8"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1041461"/>
      </p:ext>
    </p:extLst>
  </p:cSld>
  <p:clrMap bg1="lt1" tx1="dk1" bg2="lt2" tx2="dk2" accent1="accent1" accent2="accent2" accent3="accent3" accent4="accent4" accent5="accent5" accent6="accent6" hlink="hlink" folHlink="folHlink"/>
  <p:sldLayoutIdLst>
    <p:sldLayoutId id="2147486083" r:id="rId1"/>
    <p:sldLayoutId id="2147486084" r:id="rId2"/>
    <p:sldLayoutId id="2147486085" r:id="rId3"/>
    <p:sldLayoutId id="2147486086" r:id="rId4"/>
    <p:sldLayoutId id="2147486087" r:id="rId5"/>
    <p:sldLayoutId id="2147486088" r:id="rId6"/>
    <p:sldLayoutId id="2147486089" r:id="rId7"/>
    <p:sldLayoutId id="2147486090" r:id="rId8"/>
    <p:sldLayoutId id="2147486091" r:id="rId9"/>
    <p:sldLayoutId id="2147486093" r:id="rId10"/>
    <p:sldLayoutId id="2147486094" r:id="rId11"/>
    <p:sldLayoutId id="2147486095" r:id="rId12"/>
    <p:sldLayoutId id="2147486096" r:id="rId13"/>
    <p:sldLayoutId id="2147486098"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182" rtl="0" eaLnBrk="1" latinLnBrk="0" hangingPunct="1">
        <a:spcBef>
          <a:spcPct val="0"/>
        </a:spcBef>
        <a:buNone/>
        <a:defRPr sz="6000" b="0" i="0" kern="1200">
          <a:solidFill>
            <a:schemeClr val="tx2"/>
          </a:solidFill>
          <a:latin typeface="Myriad Pro "/>
          <a:ea typeface="Myriad Pro "/>
          <a:cs typeface="Calibri" panose="020F0502020204030204" pitchFamily="34" charset="0"/>
        </a:defRPr>
      </a:lvl1pPr>
    </p:titleStyle>
    <p:bodyStyle>
      <a:lvl1pPr marL="342886" indent="-342886" algn="l" defTabSz="457182" rtl="0" eaLnBrk="1" latinLnBrk="0" hangingPunct="1">
        <a:spcBef>
          <a:spcPct val="20000"/>
        </a:spcBef>
        <a:buFont typeface="Arial"/>
        <a:buChar char="•"/>
        <a:defRPr sz="3200" kern="1200">
          <a:solidFill>
            <a:schemeClr val="tx1"/>
          </a:solidFill>
          <a:latin typeface="Myriad Pro "/>
          <a:ea typeface="+mn-ea"/>
          <a:cs typeface="Calibri" panose="020F0502020204030204" pitchFamily="34" charset="0"/>
        </a:defRPr>
      </a:lvl1pPr>
      <a:lvl2pPr marL="742920" indent="-285739" algn="l" defTabSz="457182" rtl="0" eaLnBrk="1" latinLnBrk="0" hangingPunct="1">
        <a:spcBef>
          <a:spcPct val="20000"/>
        </a:spcBef>
        <a:buFont typeface="Arial"/>
        <a:buChar char="–"/>
        <a:defRPr sz="2800" b="0" i="0" kern="1200">
          <a:solidFill>
            <a:schemeClr val="tx1"/>
          </a:solidFill>
          <a:latin typeface="Myriad Pro Light" panose="020B0403030403020204" pitchFamily="34" charset="0"/>
          <a:ea typeface="Myriad Pro Light" panose="020B0403030403020204" pitchFamily="34" charset="0"/>
          <a:cs typeface="Calibri" panose="020F0502020204030204" pitchFamily="34" charset="0"/>
        </a:defRPr>
      </a:lvl2pPr>
      <a:lvl3pPr marL="1142954" indent="-228591" algn="l" defTabSz="457182" rtl="0" eaLnBrk="1" latinLnBrk="0" hangingPunct="1">
        <a:spcBef>
          <a:spcPct val="20000"/>
        </a:spcBef>
        <a:buFont typeface="Arial"/>
        <a:buChar char="•"/>
        <a:defRPr sz="2400" b="0" i="0" kern="1200">
          <a:solidFill>
            <a:schemeClr val="tx1"/>
          </a:solidFill>
          <a:latin typeface="Myriad Pro Light" panose="020B0403030403020204" pitchFamily="34" charset="0"/>
          <a:ea typeface="Myriad Pro Light" panose="020B0403030403020204" pitchFamily="34" charset="0"/>
          <a:cs typeface="Calibri" panose="020F0502020204030204" pitchFamily="34" charset="0"/>
        </a:defRPr>
      </a:lvl3pPr>
      <a:lvl4pPr marL="1600136" indent="-228591" algn="l" defTabSz="457182" rtl="0" eaLnBrk="1" latinLnBrk="0" hangingPunct="1">
        <a:spcBef>
          <a:spcPct val="20000"/>
        </a:spcBef>
        <a:buFont typeface="Arial"/>
        <a:buChar char="–"/>
        <a:defRPr sz="2000" b="0" i="0" kern="1200">
          <a:solidFill>
            <a:schemeClr val="tx1"/>
          </a:solidFill>
          <a:latin typeface="Myriad Pro Light" panose="020B0403030403020204" pitchFamily="34" charset="0"/>
          <a:ea typeface="Myriad Pro Light" panose="020B0403030403020204" pitchFamily="34" charset="0"/>
          <a:cs typeface="Calibri" panose="020F0502020204030204" pitchFamily="34" charset="0"/>
        </a:defRPr>
      </a:lvl4pPr>
      <a:lvl5pPr marL="2057318" indent="-228591" algn="l" defTabSz="457182" rtl="0" eaLnBrk="1" latinLnBrk="0" hangingPunct="1">
        <a:spcBef>
          <a:spcPct val="20000"/>
        </a:spcBef>
        <a:buFont typeface="Arial"/>
        <a:buChar char="»"/>
        <a:defRPr sz="2000" b="0" i="0" kern="1200">
          <a:solidFill>
            <a:schemeClr val="tx1"/>
          </a:solidFill>
          <a:latin typeface="Myriad Pro Light" panose="020B0403030403020204" pitchFamily="34" charset="0"/>
          <a:ea typeface="Myriad Pro Light" panose="020B0403030403020204" pitchFamily="34" charset="0"/>
          <a:cs typeface="Calibri" panose="020F0502020204030204" pitchFamily="34" charset="0"/>
        </a:defRPr>
      </a:lvl5pPr>
      <a:lvl6pPr marL="2514499" indent="-228591"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1"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1"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5" indent="-228591" algn="l" defTabSz="45718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2" rtl="0" eaLnBrk="1" latinLnBrk="0" hangingPunct="1">
        <a:defRPr sz="1800" kern="1200">
          <a:solidFill>
            <a:schemeClr val="tx1"/>
          </a:solidFill>
          <a:latin typeface="+mn-lt"/>
          <a:ea typeface="+mn-ea"/>
          <a:cs typeface="+mn-cs"/>
        </a:defRPr>
      </a:lvl1pPr>
      <a:lvl2pPr marL="457182" algn="l" defTabSz="457182" rtl="0" eaLnBrk="1" latinLnBrk="0" hangingPunct="1">
        <a:defRPr sz="1800" kern="1200">
          <a:solidFill>
            <a:schemeClr val="tx1"/>
          </a:solidFill>
          <a:latin typeface="+mn-lt"/>
          <a:ea typeface="+mn-ea"/>
          <a:cs typeface="+mn-cs"/>
        </a:defRPr>
      </a:lvl2pPr>
      <a:lvl3pPr marL="914363" algn="l" defTabSz="457182" rtl="0" eaLnBrk="1" latinLnBrk="0" hangingPunct="1">
        <a:defRPr sz="1800" kern="1200">
          <a:solidFill>
            <a:schemeClr val="tx1"/>
          </a:solidFill>
          <a:latin typeface="+mn-lt"/>
          <a:ea typeface="+mn-ea"/>
          <a:cs typeface="+mn-cs"/>
        </a:defRPr>
      </a:lvl3pPr>
      <a:lvl4pPr marL="1371545" algn="l" defTabSz="457182" rtl="0" eaLnBrk="1" latinLnBrk="0" hangingPunct="1">
        <a:defRPr sz="1800" kern="1200">
          <a:solidFill>
            <a:schemeClr val="tx1"/>
          </a:solidFill>
          <a:latin typeface="+mn-lt"/>
          <a:ea typeface="+mn-ea"/>
          <a:cs typeface="+mn-cs"/>
        </a:defRPr>
      </a:lvl4pPr>
      <a:lvl5pPr marL="1828727" algn="l" defTabSz="457182" rtl="0" eaLnBrk="1" latinLnBrk="0" hangingPunct="1">
        <a:defRPr sz="1800" kern="1200">
          <a:solidFill>
            <a:schemeClr val="tx1"/>
          </a:solidFill>
          <a:latin typeface="+mn-lt"/>
          <a:ea typeface="+mn-ea"/>
          <a:cs typeface="+mn-cs"/>
        </a:defRPr>
      </a:lvl5pPr>
      <a:lvl6pPr marL="2285909" algn="l" defTabSz="457182" rtl="0" eaLnBrk="1" latinLnBrk="0" hangingPunct="1">
        <a:defRPr sz="1800" kern="1200">
          <a:solidFill>
            <a:schemeClr val="tx1"/>
          </a:solidFill>
          <a:latin typeface="+mn-lt"/>
          <a:ea typeface="+mn-ea"/>
          <a:cs typeface="+mn-cs"/>
        </a:defRPr>
      </a:lvl6pPr>
      <a:lvl7pPr marL="2743090" algn="l" defTabSz="457182" rtl="0" eaLnBrk="1" latinLnBrk="0" hangingPunct="1">
        <a:defRPr sz="1800" kern="1200">
          <a:solidFill>
            <a:schemeClr val="tx1"/>
          </a:solidFill>
          <a:latin typeface="+mn-lt"/>
          <a:ea typeface="+mn-ea"/>
          <a:cs typeface="+mn-cs"/>
        </a:defRPr>
      </a:lvl7pPr>
      <a:lvl8pPr marL="3200272" algn="l" defTabSz="457182" rtl="0" eaLnBrk="1" latinLnBrk="0" hangingPunct="1">
        <a:defRPr sz="1800" kern="1200">
          <a:solidFill>
            <a:schemeClr val="tx1"/>
          </a:solidFill>
          <a:latin typeface="+mn-lt"/>
          <a:ea typeface="+mn-ea"/>
          <a:cs typeface="+mn-cs"/>
        </a:defRPr>
      </a:lvl8pPr>
      <a:lvl9pPr marL="3657454" algn="l" defTabSz="457182"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8"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B28FDA07-D607-9145-BDC6-2145EC9576AB}"/>
              </a:ext>
            </a:extLst>
          </p:cNvPr>
          <p:cNvPicPr>
            <a:picLocks noChangeAspect="1"/>
          </p:cNvPicPr>
          <p:nvPr userDrawn="1"/>
        </p:nvPicPr>
        <p:blipFill>
          <a:blip r:embed="rId20"/>
          <a:stretch>
            <a:fillRect/>
          </a:stretch>
        </p:blipFill>
        <p:spPr>
          <a:xfrm>
            <a:off x="9665528" y="6308727"/>
            <a:ext cx="2236440" cy="337930"/>
          </a:xfrm>
          <a:prstGeom prst="rect">
            <a:avLst/>
          </a:prstGeom>
        </p:spPr>
      </p:pic>
    </p:spTree>
    <p:extLst>
      <p:ext uri="{BB962C8B-B14F-4D97-AF65-F5344CB8AC3E}">
        <p14:creationId xmlns:p14="http://schemas.microsoft.com/office/powerpoint/2010/main" val="1861629366"/>
      </p:ext>
    </p:extLst>
  </p:cSld>
  <p:clrMap bg1="lt1" tx1="dk1" bg2="lt2" tx2="dk2" accent1="accent1" accent2="accent2" accent3="accent3" accent4="accent4" accent5="accent5" accent6="accent6" hlink="hlink" folHlink="folHlink"/>
  <p:sldLayoutIdLst>
    <p:sldLayoutId id="2147486158" r:id="rId1"/>
    <p:sldLayoutId id="2147486159" r:id="rId2"/>
    <p:sldLayoutId id="2147486160" r:id="rId3"/>
    <p:sldLayoutId id="2147486161" r:id="rId4"/>
    <p:sldLayoutId id="2147486162" r:id="rId5"/>
    <p:sldLayoutId id="2147486163" r:id="rId6"/>
    <p:sldLayoutId id="2147486164" r:id="rId7"/>
    <p:sldLayoutId id="2147486165" r:id="rId8"/>
    <p:sldLayoutId id="2147486166" r:id="rId9"/>
    <p:sldLayoutId id="2147486167" r:id="rId10"/>
    <p:sldLayoutId id="2147486168" r:id="rId11"/>
    <p:sldLayoutId id="2147486169" r:id="rId12"/>
    <p:sldLayoutId id="2147486170" r:id="rId13"/>
    <p:sldLayoutId id="2147486171" r:id="rId14"/>
    <p:sldLayoutId id="2147486172" r:id="rId15"/>
    <p:sldLayoutId id="2147486173" r:id="rId16"/>
    <p:sldLayoutId id="2147486174" r:id="rId17"/>
    <p:sldLayoutId id="2147486175"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200" rtl="0" eaLnBrk="1" latinLnBrk="0" hangingPunct="1">
        <a:spcBef>
          <a:spcPct val="0"/>
        </a:spcBef>
        <a:buNone/>
        <a:defRPr sz="6000" b="0" i="0" kern="1200">
          <a:solidFill>
            <a:schemeClr val="tx2"/>
          </a:solidFill>
          <a:latin typeface="Myriad Pro Light" panose="020B0403030403020204" pitchFamily="34" charset="0"/>
          <a:ea typeface="Myriad Pro Light" panose="020B0403030403020204" pitchFamily="34" charset="0"/>
          <a:cs typeface="Myriad Pro Light" panose="020B0403030403020204" pitchFamily="34" charset="0"/>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yriad Pro"/>
          <a:ea typeface="+mn-ea"/>
          <a:cs typeface="+mn-cs"/>
        </a:defRPr>
      </a:lvl1pPr>
      <a:lvl2pPr marL="742950" indent="-285750" algn="l" defTabSz="457200" rtl="0" eaLnBrk="1" latinLnBrk="0" hangingPunct="1">
        <a:spcBef>
          <a:spcPct val="20000"/>
        </a:spcBef>
        <a:buFont typeface="Arial"/>
        <a:buChar char="–"/>
        <a:defRPr sz="2800" b="0" i="0" kern="1200">
          <a:solidFill>
            <a:schemeClr val="tx1"/>
          </a:solidFill>
          <a:latin typeface="Myriad Pro Light" charset="0"/>
          <a:ea typeface="Myriad Pro Light" charset="0"/>
          <a:cs typeface="Myriad Pro Light" charset="0"/>
        </a:defRPr>
      </a:lvl2pPr>
      <a:lvl3pPr marL="1143000" indent="-228600" algn="l" defTabSz="457200" rtl="0" eaLnBrk="1" latinLnBrk="0" hangingPunct="1">
        <a:spcBef>
          <a:spcPct val="20000"/>
        </a:spcBef>
        <a:buFont typeface="Arial"/>
        <a:buChar char="•"/>
        <a:defRPr sz="2400" b="0" i="0" kern="1200">
          <a:solidFill>
            <a:schemeClr val="tx1"/>
          </a:solidFill>
          <a:latin typeface="Myriad Pro Light" charset="0"/>
          <a:ea typeface="Myriad Pro Light" charset="0"/>
          <a:cs typeface="Myriad Pro Light" charset="0"/>
        </a:defRPr>
      </a:lvl3pPr>
      <a:lvl4pPr marL="1600200" indent="-228600" algn="l" defTabSz="457200" rtl="0" eaLnBrk="1" latinLnBrk="0" hangingPunct="1">
        <a:spcBef>
          <a:spcPct val="20000"/>
        </a:spcBef>
        <a:buFont typeface="Arial"/>
        <a:buChar char="–"/>
        <a:defRPr sz="2000" b="0" i="0" kern="1200">
          <a:solidFill>
            <a:schemeClr val="tx1"/>
          </a:solidFill>
          <a:latin typeface="Myriad Pro Light" charset="0"/>
          <a:ea typeface="Myriad Pro Light" charset="0"/>
          <a:cs typeface="Myriad Pro Light" charset="0"/>
        </a:defRPr>
      </a:lvl4pPr>
      <a:lvl5pPr marL="2057400" indent="-228600" algn="l" defTabSz="457200" rtl="0" eaLnBrk="1" latinLnBrk="0" hangingPunct="1">
        <a:spcBef>
          <a:spcPct val="20000"/>
        </a:spcBef>
        <a:buFont typeface="Arial"/>
        <a:buChar char="»"/>
        <a:defRPr sz="2000" b="0" i="0" kern="1200">
          <a:solidFill>
            <a:schemeClr val="tx1"/>
          </a:solidFill>
          <a:latin typeface="Myriad Pro Light" charset="0"/>
          <a:ea typeface="Myriad Pro Light" charset="0"/>
          <a:cs typeface="Myriad Pro Light"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E481AA8-1B6F-47BA-A395-1A2A6C9D1CCC}"/>
              </a:ext>
            </a:extLst>
          </p:cNvPr>
          <p:cNvSpPr>
            <a:spLocks noGrp="1"/>
          </p:cNvSpPr>
          <p:nvPr>
            <p:ph type="title"/>
          </p:nvPr>
        </p:nvSpPr>
        <p:spPr>
          <a:xfrm>
            <a:off x="944034" y="365125"/>
            <a:ext cx="10303933"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70DE6516-1A26-4203-8D05-BBD86D7591E7}"/>
              </a:ext>
            </a:extLst>
          </p:cNvPr>
          <p:cNvSpPr>
            <a:spLocks noGrp="1"/>
          </p:cNvSpPr>
          <p:nvPr>
            <p:ph type="body" idx="1"/>
          </p:nvPr>
        </p:nvSpPr>
        <p:spPr>
          <a:xfrm>
            <a:off x="944034" y="1825625"/>
            <a:ext cx="10303933" cy="4351338"/>
          </a:xfrm>
          <a:prstGeom prst="rect">
            <a:avLst/>
          </a:prstGeom>
        </p:spPr>
        <p:txBody>
          <a:bodyPr vert="horz" lIns="91440" tIns="45720" rIns="91440" bIns="45720" rtlCol="0">
            <a:normAutofit/>
          </a:body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76168175"/>
      </p:ext>
    </p:extLst>
  </p:cSld>
  <p:clrMap bg1="dk1" tx1="lt1" bg2="dk2" tx2="lt2" accent1="accent1" accent2="accent2" accent3="accent3" accent4="accent4" accent5="accent5" accent6="accent6" hlink="hlink" folHlink="folHlink"/>
  <p:sldLayoutIdLst>
    <p:sldLayoutId id="2147486179" r:id="rId1"/>
    <p:sldLayoutId id="2147486180" r:id="rId2"/>
    <p:sldLayoutId id="2147486181" r:id="rId3"/>
    <p:sldLayoutId id="2147486182" r:id="rId4"/>
    <p:sldLayoutId id="2147486183" r:id="rId5"/>
    <p:sldLayoutId id="2147486184" r:id="rId6"/>
    <p:sldLayoutId id="2147486185" r:id="rId7"/>
    <p:sldLayoutId id="2147486186" r:id="rId8"/>
    <p:sldLayoutId id="2147486187" r:id="rId9"/>
    <p:sldLayoutId id="2147486188" r:id="rId10"/>
  </p:sldLayoutIdLst>
  <p:txStyles>
    <p:titleStyle>
      <a:lvl1pPr algn="ctr" defTabSz="914400" rtl="0" eaLnBrk="1" latinLnBrk="0" hangingPunct="1">
        <a:lnSpc>
          <a:spcPct val="90000"/>
        </a:lnSpc>
        <a:spcBef>
          <a:spcPct val="0"/>
        </a:spcBef>
        <a:buNone/>
        <a:defRPr sz="48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Tx/>
        <a:buBlip>
          <a:blip r:embed="rId12"/>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8"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87C85E17-135B-4539-BF3C-C6CC92093D06}"/>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10090779" y="6221865"/>
            <a:ext cx="1961058" cy="542019"/>
          </a:xfrm>
          <a:prstGeom prst="rect">
            <a:avLst/>
          </a:prstGeom>
        </p:spPr>
      </p:pic>
    </p:spTree>
    <p:extLst>
      <p:ext uri="{BB962C8B-B14F-4D97-AF65-F5344CB8AC3E}">
        <p14:creationId xmlns:p14="http://schemas.microsoft.com/office/powerpoint/2010/main" val="2955852186"/>
      </p:ext>
    </p:extLst>
  </p:cSld>
  <p:clrMap bg1="lt1" tx1="dk1" bg2="lt2" tx2="dk2" accent1="accent1" accent2="accent2" accent3="accent3" accent4="accent4" accent5="accent5" accent6="accent6" hlink="hlink" folHlink="folHlink"/>
  <p:sldLayoutIdLst>
    <p:sldLayoutId id="2147486190" r:id="rId1"/>
    <p:sldLayoutId id="2147486191" r:id="rId2"/>
    <p:sldLayoutId id="2147486192" r:id="rId3"/>
    <p:sldLayoutId id="2147486193" r:id="rId4"/>
    <p:sldLayoutId id="2147486194" r:id="rId5"/>
    <p:sldLayoutId id="2147486195" r:id="rId6"/>
    <p:sldLayoutId id="2147486196" r:id="rId7"/>
    <p:sldLayoutId id="2147486197" r:id="rId8"/>
    <p:sldLayoutId id="2147486198" r:id="rId9"/>
    <p:sldLayoutId id="2147486199" r:id="rId10"/>
    <p:sldLayoutId id="2147486200" r:id="rId11"/>
    <p:sldLayoutId id="2147486201" r:id="rId12"/>
    <p:sldLayoutId id="2147486202" r:id="rId13"/>
    <p:sldLayoutId id="2147486203" r:id="rId14"/>
    <p:sldLayoutId id="2147486204" r:id="rId15"/>
    <p:sldLayoutId id="2147486205" r:id="rId16"/>
    <p:sldLayoutId id="2147486206" r:id="rId17"/>
    <p:sldLayoutId id="2147486207" r:id="rId18"/>
    <p:sldLayoutId id="2147486208" r:id="rId19"/>
    <p:sldLayoutId id="2147486209" r:id="rId20"/>
    <p:sldLayoutId id="2147486210" r:id="rId21"/>
    <p:sldLayoutId id="2147486211" r:id="rId2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200" rtl="0" eaLnBrk="1" latinLnBrk="0" hangingPunct="1">
        <a:spcBef>
          <a:spcPct val="0"/>
        </a:spcBef>
        <a:buNone/>
        <a:defRPr sz="6000" b="0" i="0" kern="1200">
          <a:solidFill>
            <a:schemeClr val="tx2"/>
          </a:solidFill>
          <a:latin typeface="Myriad Pro Light" panose="020B0403030403020204" pitchFamily="34" charset="0"/>
          <a:ea typeface="Myriad Pro Light" panose="020B0403030403020204" pitchFamily="34" charset="0"/>
          <a:cs typeface="Myriad Pro Light" panose="020B0403030403020204" pitchFamily="34" charset="0"/>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yriad Pro"/>
          <a:ea typeface="+mn-ea"/>
          <a:cs typeface="+mn-cs"/>
        </a:defRPr>
      </a:lvl1pPr>
      <a:lvl2pPr marL="742950" indent="-285750" algn="l" defTabSz="457200" rtl="0" eaLnBrk="1" latinLnBrk="0" hangingPunct="1">
        <a:spcBef>
          <a:spcPct val="20000"/>
        </a:spcBef>
        <a:buFont typeface="Arial"/>
        <a:buChar char="–"/>
        <a:defRPr sz="2800" b="0" i="0" kern="1200">
          <a:solidFill>
            <a:schemeClr val="tx1"/>
          </a:solidFill>
          <a:latin typeface="Myriad Pro Light" charset="0"/>
          <a:ea typeface="Myriad Pro Light" charset="0"/>
          <a:cs typeface="Myriad Pro Light" charset="0"/>
        </a:defRPr>
      </a:lvl2pPr>
      <a:lvl3pPr marL="1143000" indent="-228600" algn="l" defTabSz="457200" rtl="0" eaLnBrk="1" latinLnBrk="0" hangingPunct="1">
        <a:spcBef>
          <a:spcPct val="20000"/>
        </a:spcBef>
        <a:buFont typeface="Arial"/>
        <a:buChar char="•"/>
        <a:defRPr sz="2400" b="0" i="0" kern="1200">
          <a:solidFill>
            <a:schemeClr val="tx1"/>
          </a:solidFill>
          <a:latin typeface="Myriad Pro Light" charset="0"/>
          <a:ea typeface="Myriad Pro Light" charset="0"/>
          <a:cs typeface="Myriad Pro Light" charset="0"/>
        </a:defRPr>
      </a:lvl3pPr>
      <a:lvl4pPr marL="1600200" indent="-228600" algn="l" defTabSz="457200" rtl="0" eaLnBrk="1" latinLnBrk="0" hangingPunct="1">
        <a:spcBef>
          <a:spcPct val="20000"/>
        </a:spcBef>
        <a:buFont typeface="Arial"/>
        <a:buChar char="–"/>
        <a:defRPr sz="2000" b="0" i="0" kern="1200">
          <a:solidFill>
            <a:schemeClr val="tx1"/>
          </a:solidFill>
          <a:latin typeface="Myriad Pro Light" charset="0"/>
          <a:ea typeface="Myriad Pro Light" charset="0"/>
          <a:cs typeface="Myriad Pro Light" charset="0"/>
        </a:defRPr>
      </a:lvl4pPr>
      <a:lvl5pPr marL="2057400" indent="-228600" algn="l" defTabSz="457200" rtl="0" eaLnBrk="1" latinLnBrk="0" hangingPunct="1">
        <a:spcBef>
          <a:spcPct val="20000"/>
        </a:spcBef>
        <a:buFont typeface="Arial"/>
        <a:buChar char="»"/>
        <a:defRPr sz="2000" b="0" i="0" kern="1200">
          <a:solidFill>
            <a:schemeClr val="tx1"/>
          </a:solidFill>
          <a:latin typeface="Myriad Pro Light" charset="0"/>
          <a:ea typeface="Myriad Pro Light" charset="0"/>
          <a:cs typeface="Myriad Pro Light"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10112845" y="6331814"/>
            <a:ext cx="1879992" cy="301926"/>
          </a:xfrm>
          <a:prstGeom prst="rect">
            <a:avLst/>
          </a:prstGeom>
        </p:spPr>
      </p:pic>
      <p:sp>
        <p:nvSpPr>
          <p:cNvPr id="7"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8"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8634286"/>
      </p:ext>
    </p:extLst>
  </p:cSld>
  <p:clrMap bg1="lt1" tx1="dk1" bg2="lt2" tx2="dk2" accent1="accent1" accent2="accent2" accent3="accent3" accent4="accent4" accent5="accent5" accent6="accent6" hlink="hlink" folHlink="folHlink"/>
  <p:sldLayoutIdLst>
    <p:sldLayoutId id="2147486213" r:id="rId1"/>
    <p:sldLayoutId id="2147486214" r:id="rId2"/>
    <p:sldLayoutId id="2147486215" r:id="rId3"/>
    <p:sldLayoutId id="2147486216" r:id="rId4"/>
    <p:sldLayoutId id="2147486217" r:id="rId5"/>
    <p:sldLayoutId id="2147486218" r:id="rId6"/>
    <p:sldLayoutId id="2147486219" r:id="rId7"/>
    <p:sldLayoutId id="2147486220" r:id="rId8"/>
    <p:sldLayoutId id="2147486221"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182" rtl="0" eaLnBrk="1" latinLnBrk="0" hangingPunct="1">
        <a:spcBef>
          <a:spcPct val="0"/>
        </a:spcBef>
        <a:buNone/>
        <a:defRPr sz="6000" b="0" i="0" kern="1200">
          <a:solidFill>
            <a:schemeClr val="tx2"/>
          </a:solidFill>
          <a:latin typeface="Myriad Pro "/>
          <a:ea typeface="Myriad Pro "/>
          <a:cs typeface="Calibri" panose="020F0502020204030204" pitchFamily="34" charset="0"/>
        </a:defRPr>
      </a:lvl1pPr>
    </p:titleStyle>
    <p:bodyStyle>
      <a:lvl1pPr marL="342886" indent="-342886" algn="l" defTabSz="457182" rtl="0" eaLnBrk="1" latinLnBrk="0" hangingPunct="1">
        <a:spcBef>
          <a:spcPct val="20000"/>
        </a:spcBef>
        <a:buFont typeface="Arial"/>
        <a:buChar char="•"/>
        <a:defRPr sz="3200" kern="1200">
          <a:solidFill>
            <a:schemeClr val="tx1"/>
          </a:solidFill>
          <a:latin typeface="Myriad Pro "/>
          <a:ea typeface="+mn-ea"/>
          <a:cs typeface="Calibri" panose="020F0502020204030204" pitchFamily="34" charset="0"/>
        </a:defRPr>
      </a:lvl1pPr>
      <a:lvl2pPr marL="742920" indent="-285739" algn="l" defTabSz="457182" rtl="0" eaLnBrk="1" latinLnBrk="0" hangingPunct="1">
        <a:spcBef>
          <a:spcPct val="20000"/>
        </a:spcBef>
        <a:buFont typeface="Arial"/>
        <a:buChar char="–"/>
        <a:defRPr sz="2800" b="0" i="0" kern="1200">
          <a:solidFill>
            <a:schemeClr val="tx1"/>
          </a:solidFill>
          <a:latin typeface="Myriad Pro Light" panose="020B0403030403020204" pitchFamily="34" charset="0"/>
          <a:ea typeface="Myriad Pro Light" panose="020B0403030403020204" pitchFamily="34" charset="0"/>
          <a:cs typeface="Calibri" panose="020F0502020204030204" pitchFamily="34" charset="0"/>
        </a:defRPr>
      </a:lvl2pPr>
      <a:lvl3pPr marL="1142954" indent="-228591" algn="l" defTabSz="457182" rtl="0" eaLnBrk="1" latinLnBrk="0" hangingPunct="1">
        <a:spcBef>
          <a:spcPct val="20000"/>
        </a:spcBef>
        <a:buFont typeface="Arial"/>
        <a:buChar char="•"/>
        <a:defRPr sz="2400" b="0" i="0" kern="1200">
          <a:solidFill>
            <a:schemeClr val="tx1"/>
          </a:solidFill>
          <a:latin typeface="Myriad Pro Light" panose="020B0403030403020204" pitchFamily="34" charset="0"/>
          <a:ea typeface="Myriad Pro Light" panose="020B0403030403020204" pitchFamily="34" charset="0"/>
          <a:cs typeface="Calibri" panose="020F0502020204030204" pitchFamily="34" charset="0"/>
        </a:defRPr>
      </a:lvl3pPr>
      <a:lvl4pPr marL="1600136" indent="-228591" algn="l" defTabSz="457182" rtl="0" eaLnBrk="1" latinLnBrk="0" hangingPunct="1">
        <a:spcBef>
          <a:spcPct val="20000"/>
        </a:spcBef>
        <a:buFont typeface="Arial"/>
        <a:buChar char="–"/>
        <a:defRPr sz="2000" b="0" i="0" kern="1200">
          <a:solidFill>
            <a:schemeClr val="tx1"/>
          </a:solidFill>
          <a:latin typeface="Myriad Pro Light" panose="020B0403030403020204" pitchFamily="34" charset="0"/>
          <a:ea typeface="Myriad Pro Light" panose="020B0403030403020204" pitchFamily="34" charset="0"/>
          <a:cs typeface="Calibri" panose="020F0502020204030204" pitchFamily="34" charset="0"/>
        </a:defRPr>
      </a:lvl4pPr>
      <a:lvl5pPr marL="2057318" indent="-228591" algn="l" defTabSz="457182" rtl="0" eaLnBrk="1" latinLnBrk="0" hangingPunct="1">
        <a:spcBef>
          <a:spcPct val="20000"/>
        </a:spcBef>
        <a:buFont typeface="Arial"/>
        <a:buChar char="»"/>
        <a:defRPr sz="2000" b="0" i="0" kern="1200">
          <a:solidFill>
            <a:schemeClr val="tx1"/>
          </a:solidFill>
          <a:latin typeface="Myriad Pro Light" panose="020B0403030403020204" pitchFamily="34" charset="0"/>
          <a:ea typeface="Myriad Pro Light" panose="020B0403030403020204" pitchFamily="34" charset="0"/>
          <a:cs typeface="Calibri" panose="020F0502020204030204" pitchFamily="34" charset="0"/>
        </a:defRPr>
      </a:lvl5pPr>
      <a:lvl6pPr marL="2514499" indent="-228591"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1"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1"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5" indent="-228591" algn="l" defTabSz="45718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2" rtl="0" eaLnBrk="1" latinLnBrk="0" hangingPunct="1">
        <a:defRPr sz="1800" kern="1200">
          <a:solidFill>
            <a:schemeClr val="tx1"/>
          </a:solidFill>
          <a:latin typeface="+mn-lt"/>
          <a:ea typeface="+mn-ea"/>
          <a:cs typeface="+mn-cs"/>
        </a:defRPr>
      </a:lvl1pPr>
      <a:lvl2pPr marL="457182" algn="l" defTabSz="457182" rtl="0" eaLnBrk="1" latinLnBrk="0" hangingPunct="1">
        <a:defRPr sz="1800" kern="1200">
          <a:solidFill>
            <a:schemeClr val="tx1"/>
          </a:solidFill>
          <a:latin typeface="+mn-lt"/>
          <a:ea typeface="+mn-ea"/>
          <a:cs typeface="+mn-cs"/>
        </a:defRPr>
      </a:lvl2pPr>
      <a:lvl3pPr marL="914363" algn="l" defTabSz="457182" rtl="0" eaLnBrk="1" latinLnBrk="0" hangingPunct="1">
        <a:defRPr sz="1800" kern="1200">
          <a:solidFill>
            <a:schemeClr val="tx1"/>
          </a:solidFill>
          <a:latin typeface="+mn-lt"/>
          <a:ea typeface="+mn-ea"/>
          <a:cs typeface="+mn-cs"/>
        </a:defRPr>
      </a:lvl3pPr>
      <a:lvl4pPr marL="1371545" algn="l" defTabSz="457182" rtl="0" eaLnBrk="1" latinLnBrk="0" hangingPunct="1">
        <a:defRPr sz="1800" kern="1200">
          <a:solidFill>
            <a:schemeClr val="tx1"/>
          </a:solidFill>
          <a:latin typeface="+mn-lt"/>
          <a:ea typeface="+mn-ea"/>
          <a:cs typeface="+mn-cs"/>
        </a:defRPr>
      </a:lvl4pPr>
      <a:lvl5pPr marL="1828727" algn="l" defTabSz="457182" rtl="0" eaLnBrk="1" latinLnBrk="0" hangingPunct="1">
        <a:defRPr sz="1800" kern="1200">
          <a:solidFill>
            <a:schemeClr val="tx1"/>
          </a:solidFill>
          <a:latin typeface="+mn-lt"/>
          <a:ea typeface="+mn-ea"/>
          <a:cs typeface="+mn-cs"/>
        </a:defRPr>
      </a:lvl5pPr>
      <a:lvl6pPr marL="2285909" algn="l" defTabSz="457182" rtl="0" eaLnBrk="1" latinLnBrk="0" hangingPunct="1">
        <a:defRPr sz="1800" kern="1200">
          <a:solidFill>
            <a:schemeClr val="tx1"/>
          </a:solidFill>
          <a:latin typeface="+mn-lt"/>
          <a:ea typeface="+mn-ea"/>
          <a:cs typeface="+mn-cs"/>
        </a:defRPr>
      </a:lvl6pPr>
      <a:lvl7pPr marL="2743090" algn="l" defTabSz="457182" rtl="0" eaLnBrk="1" latinLnBrk="0" hangingPunct="1">
        <a:defRPr sz="1800" kern="1200">
          <a:solidFill>
            <a:schemeClr val="tx1"/>
          </a:solidFill>
          <a:latin typeface="+mn-lt"/>
          <a:ea typeface="+mn-ea"/>
          <a:cs typeface="+mn-cs"/>
        </a:defRPr>
      </a:lvl7pPr>
      <a:lvl8pPr marL="3200272" algn="l" defTabSz="457182" rtl="0" eaLnBrk="1" latinLnBrk="0" hangingPunct="1">
        <a:defRPr sz="1800" kern="1200">
          <a:solidFill>
            <a:schemeClr val="tx1"/>
          </a:solidFill>
          <a:latin typeface="+mn-lt"/>
          <a:ea typeface="+mn-ea"/>
          <a:cs typeface="+mn-cs"/>
        </a:defRPr>
      </a:lvl8pPr>
      <a:lvl9pPr marL="3657454" algn="l" defTabSz="457182"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60000">
              <a:srgbClr val="055D9A"/>
            </a:gs>
            <a:gs pos="0">
              <a:srgbClr val="0968B1"/>
            </a:gs>
            <a:gs pos="100000">
              <a:schemeClr val="bg2"/>
            </a:gs>
          </a:gsLst>
          <a:lin ang="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EF3D9D-BB9B-4F86-B3C2-F9967A0EE6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BB3900D-B57E-4D38-8EC2-3E166880155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C3320982-6976-4C79-B397-6479896C1E15}"/>
              </a:ext>
            </a:extLst>
          </p:cNvPr>
          <p:cNvPicPr>
            <a:picLocks noChangeAspect="1"/>
          </p:cNvPicPr>
          <p:nvPr/>
        </p:nvPicPr>
        <p:blipFill>
          <a:blip r:embed="rId28">
            <a:extLst>
              <a:ext uri="{28A0092B-C50C-407E-A947-70E740481C1C}">
                <a14:useLocalDpi xmlns:a14="http://schemas.microsoft.com/office/drawing/2010/main" val="0"/>
              </a:ext>
            </a:extLst>
          </a:blip>
          <a:srcRect/>
          <a:stretch/>
        </p:blipFill>
        <p:spPr>
          <a:xfrm>
            <a:off x="11626472" y="6410325"/>
            <a:ext cx="426685" cy="314325"/>
          </a:xfrm>
          <a:prstGeom prst="rect">
            <a:avLst/>
          </a:prstGeom>
        </p:spPr>
      </p:pic>
    </p:spTree>
    <p:extLst>
      <p:ext uri="{BB962C8B-B14F-4D97-AF65-F5344CB8AC3E}">
        <p14:creationId xmlns:p14="http://schemas.microsoft.com/office/powerpoint/2010/main" val="3052876605"/>
      </p:ext>
    </p:extLst>
  </p:cSld>
  <p:clrMap bg1="dk1" tx1="lt1" bg2="dk2" tx2="lt2" accent1="accent1" accent2="accent2" accent3="accent3" accent4="accent4" accent5="accent5" accent6="accent6" hlink="hlink" folHlink="folHlink"/>
  <p:sldLayoutIdLst>
    <p:sldLayoutId id="2147486223" r:id="rId1"/>
    <p:sldLayoutId id="2147486224" r:id="rId2"/>
    <p:sldLayoutId id="2147486225" r:id="rId3"/>
    <p:sldLayoutId id="2147486226" r:id="rId4"/>
    <p:sldLayoutId id="2147486227" r:id="rId5"/>
    <p:sldLayoutId id="2147486228" r:id="rId6"/>
    <p:sldLayoutId id="2147486229" r:id="rId7"/>
    <p:sldLayoutId id="2147486230" r:id="rId8"/>
    <p:sldLayoutId id="2147486231" r:id="rId9"/>
    <p:sldLayoutId id="2147486232" r:id="rId10"/>
    <p:sldLayoutId id="2147486233" r:id="rId11"/>
    <p:sldLayoutId id="2147486234" r:id="rId12"/>
    <p:sldLayoutId id="2147486235" r:id="rId13"/>
    <p:sldLayoutId id="2147486236" r:id="rId14"/>
    <p:sldLayoutId id="2147486237" r:id="rId15"/>
    <p:sldLayoutId id="2147486238" r:id="rId16"/>
    <p:sldLayoutId id="2147486239" r:id="rId17"/>
    <p:sldLayoutId id="2147486240" r:id="rId18"/>
    <p:sldLayoutId id="2147486241" r:id="rId19"/>
    <p:sldLayoutId id="2147486242" r:id="rId20"/>
    <p:sldLayoutId id="2147486243" r:id="rId21"/>
    <p:sldLayoutId id="2147486244" r:id="rId22"/>
    <p:sldLayoutId id="2147486245" r:id="rId23"/>
    <p:sldLayoutId id="2147486246" r:id="rId24"/>
    <p:sldLayoutId id="2147486247" r:id="rId25"/>
    <p:sldLayoutId id="2147486248" r:id="rId2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lnSpc>
          <a:spcPct val="90000"/>
        </a:lnSpc>
        <a:spcBef>
          <a:spcPct val="0"/>
        </a:spcBef>
        <a:buNone/>
        <a:defRPr lang="en-US" sz="5400" kern="1200" dirty="0" smtClean="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2">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EF3D9D-BB9B-4F86-B3C2-F9967A0EE687}"/>
              </a:ext>
            </a:extLst>
          </p:cNvPr>
          <p:cNvSpPr>
            <a:spLocks noGrp="1"/>
          </p:cNvSpPr>
          <p:nvPr>
            <p:ph type="title"/>
          </p:nvPr>
        </p:nvSpPr>
        <p:spPr>
          <a:xfrm>
            <a:off x="838200" y="246254"/>
            <a:ext cx="10515600" cy="998162"/>
          </a:xfrm>
          <a:prstGeom prst="rect">
            <a:avLst/>
          </a:prstGeom>
        </p:spPr>
        <p:txBody>
          <a:bodyPr vert="horz" lIns="91440" tIns="45720" rIns="91440" bIns="45720" rtlCol="0" anchor="ctr">
            <a:normAutofit/>
          </a:bodyPr>
          <a:lstStyle/>
          <a:p>
            <a:r>
              <a:rPr lang="en-US" dirty="0"/>
              <a:t>Click to edit Master title style</a:t>
            </a:r>
          </a:p>
        </p:txBody>
      </p:sp>
      <p:pic>
        <p:nvPicPr>
          <p:cNvPr id="7" name="Picture 6">
            <a:extLst>
              <a:ext uri="{FF2B5EF4-FFF2-40B4-BE49-F238E27FC236}">
                <a16:creationId xmlns:a16="http://schemas.microsoft.com/office/drawing/2014/main" id="{C3320982-6976-4C79-B397-6479896C1E1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197612" y="6410325"/>
            <a:ext cx="1813413" cy="314325"/>
          </a:xfrm>
          <a:prstGeom prst="rect">
            <a:avLst/>
          </a:prstGeom>
        </p:spPr>
      </p:pic>
      <p:sp>
        <p:nvSpPr>
          <p:cNvPr id="8" name="Content Placeholder 2">
            <a:extLst>
              <a:ext uri="{FF2B5EF4-FFF2-40B4-BE49-F238E27FC236}">
                <a16:creationId xmlns:a16="http://schemas.microsoft.com/office/drawing/2014/main" id="{37C34F7C-2EAD-45E1-B74F-4E75529FABCD}"/>
              </a:ext>
            </a:extLst>
          </p:cNvPr>
          <p:cNvSpPr txBox="1">
            <a:spLocks/>
          </p:cNvSpPr>
          <p:nvPr userDrawn="1"/>
        </p:nvSpPr>
        <p:spPr>
          <a:xfrm>
            <a:off x="838200" y="1637607"/>
            <a:ext cx="10515600" cy="453935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77066044"/>
      </p:ext>
    </p:extLst>
  </p:cSld>
  <p:clrMap bg1="dk1" tx1="lt1" bg2="dk2" tx2="lt2" accent1="accent1" accent2="accent2" accent3="accent3" accent4="accent4" accent5="accent5" accent6="accent6" hlink="hlink" folHlink="folHlink"/>
  <p:sldLayoutIdLst>
    <p:sldLayoutId id="2147486250" r:id="rId1"/>
    <p:sldLayoutId id="2147486251" r:id="rId2"/>
    <p:sldLayoutId id="2147486252" r:id="rId3"/>
    <p:sldLayoutId id="2147486253" r:id="rId4"/>
    <p:sldLayoutId id="2147486254" r:id="rId5"/>
  </p:sldLayoutIdLst>
  <p:txStyles>
    <p:titleStyle>
      <a:lvl1pPr algn="ctr" defTabSz="914400" rtl="0" eaLnBrk="1" latinLnBrk="0" hangingPunct="1">
        <a:lnSpc>
          <a:spcPct val="90000"/>
        </a:lnSpc>
        <a:spcBef>
          <a:spcPct val="0"/>
        </a:spcBef>
        <a:buNone/>
        <a:defRPr lang="en-US" sz="4800" kern="1200" dirty="0" smtClean="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20.xml"/><Relationship Id="rId4" Type="http://schemas.openxmlformats.org/officeDocument/2006/relationships/image" Target="../media/image48.jpeg"/></Relationships>
</file>

<file path=ppt/slides/_rels/slide1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xml"/><Relationship Id="rId1" Type="http://schemas.openxmlformats.org/officeDocument/2006/relationships/slideLayout" Target="../slideLayouts/slideLayout49.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1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xml"/><Relationship Id="rId1" Type="http://schemas.openxmlformats.org/officeDocument/2006/relationships/slideLayout" Target="../slideLayouts/slideLayout56.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14.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9.png"/><Relationship Id="rId3" Type="http://schemas.openxmlformats.org/officeDocument/2006/relationships/image" Target="../media/image71.png"/><Relationship Id="rId7" Type="http://schemas.openxmlformats.org/officeDocument/2006/relationships/image" Target="../media/image75.png"/><Relationship Id="rId12" Type="http://schemas.openxmlformats.org/officeDocument/2006/relationships/image" Target="../media/image78.png"/><Relationship Id="rId2" Type="http://schemas.openxmlformats.org/officeDocument/2006/relationships/notesSlide" Target="../notesSlides/notesSlide8.xml"/><Relationship Id="rId1" Type="http://schemas.openxmlformats.org/officeDocument/2006/relationships/slideLayout" Target="../slideLayouts/slideLayout125.xml"/><Relationship Id="rId6" Type="http://schemas.openxmlformats.org/officeDocument/2006/relationships/image" Target="../media/image74.png"/><Relationship Id="rId11" Type="http://schemas.openxmlformats.org/officeDocument/2006/relationships/image" Target="../media/image77.png"/><Relationship Id="rId5" Type="http://schemas.openxmlformats.org/officeDocument/2006/relationships/image" Target="../media/image73.png"/><Relationship Id="rId10" Type="http://schemas.openxmlformats.org/officeDocument/2006/relationships/image" Target="../media/image69.png"/><Relationship Id="rId4" Type="http://schemas.openxmlformats.org/officeDocument/2006/relationships/image" Target="../media/image72.png"/><Relationship Id="rId9" Type="http://schemas.openxmlformats.org/officeDocument/2006/relationships/image" Target="../media/image76.png"/></Relationships>
</file>

<file path=ppt/slides/_rels/slide1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17.xml"/></Relationships>
</file>

<file path=ppt/slides/_rels/slide16.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9.xml"/><Relationship Id="rId1" Type="http://schemas.openxmlformats.org/officeDocument/2006/relationships/slideLayout" Target="../slideLayouts/slideLayout149.xml"/><Relationship Id="rId5" Type="http://schemas.openxmlformats.org/officeDocument/2006/relationships/image" Target="../media/image83.jpg"/><Relationship Id="rId4" Type="http://schemas.openxmlformats.org/officeDocument/2006/relationships/image" Target="../media/image82.jp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9.xml"/></Relationships>
</file>

<file path=ppt/slides/_rels/slide1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1.xml"/><Relationship Id="rId1" Type="http://schemas.openxmlformats.org/officeDocument/2006/relationships/slideLayout" Target="../slideLayouts/slideLayout150.xml"/></Relationships>
</file>

<file path=ppt/slides/_rels/slide1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2.xml"/><Relationship Id="rId1" Type="http://schemas.openxmlformats.org/officeDocument/2006/relationships/slideLayout" Target="../slideLayouts/slideLayout155.xml"/><Relationship Id="rId5" Type="http://schemas.openxmlformats.org/officeDocument/2006/relationships/image" Target="../media/image1.png"/><Relationship Id="rId4" Type="http://schemas.openxmlformats.org/officeDocument/2006/relationships/image" Target="../media/image7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8" Type="http://schemas.openxmlformats.org/officeDocument/2006/relationships/image" Target="../media/image90.emf"/><Relationship Id="rId3" Type="http://schemas.openxmlformats.org/officeDocument/2006/relationships/image" Target="../media/image85.emf"/><Relationship Id="rId7" Type="http://schemas.openxmlformats.org/officeDocument/2006/relationships/image" Target="../media/image89.emf"/><Relationship Id="rId12" Type="http://schemas.openxmlformats.org/officeDocument/2006/relationships/image" Target="../media/image80.png"/><Relationship Id="rId2" Type="http://schemas.openxmlformats.org/officeDocument/2006/relationships/notesSlide" Target="../notesSlides/notesSlide13.xml"/><Relationship Id="rId1" Type="http://schemas.openxmlformats.org/officeDocument/2006/relationships/slideLayout" Target="../slideLayouts/slideLayout28.xml"/><Relationship Id="rId6" Type="http://schemas.openxmlformats.org/officeDocument/2006/relationships/image" Target="../media/image88.emf"/><Relationship Id="rId11" Type="http://schemas.openxmlformats.org/officeDocument/2006/relationships/image" Target="../media/image93.emf"/><Relationship Id="rId5" Type="http://schemas.openxmlformats.org/officeDocument/2006/relationships/image" Target="../media/image87.emf"/><Relationship Id="rId10" Type="http://schemas.openxmlformats.org/officeDocument/2006/relationships/image" Target="../media/image92.emf"/><Relationship Id="rId4" Type="http://schemas.openxmlformats.org/officeDocument/2006/relationships/image" Target="../media/image86.emf"/><Relationship Id="rId9" Type="http://schemas.openxmlformats.org/officeDocument/2006/relationships/image" Target="../media/image91.emf"/></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2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5.xml"/><Relationship Id="rId1" Type="http://schemas.openxmlformats.org/officeDocument/2006/relationships/slideLayout" Target="../slideLayouts/slideLayout204.xml"/><Relationship Id="rId6" Type="http://schemas.openxmlformats.org/officeDocument/2006/relationships/image" Target="../media/image80.png"/><Relationship Id="rId5" Type="http://schemas.openxmlformats.org/officeDocument/2006/relationships/image" Target="../media/image95.png"/><Relationship Id="rId4" Type="http://schemas.openxmlformats.org/officeDocument/2006/relationships/image" Target="../media/image94.png"/></Relationships>
</file>

<file path=ppt/slides/_rels/slide23.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notesSlide" Target="../notesSlides/notesSlide16.xml"/><Relationship Id="rId1" Type="http://schemas.openxmlformats.org/officeDocument/2006/relationships/slideLayout" Target="../slideLayouts/slideLayout150.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2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7.xml"/><Relationship Id="rId1" Type="http://schemas.openxmlformats.org/officeDocument/2006/relationships/slideLayout" Target="../slideLayouts/slideLayout150.xml"/><Relationship Id="rId5" Type="http://schemas.openxmlformats.org/officeDocument/2006/relationships/image" Target="../media/image103.png"/><Relationship Id="rId4" Type="http://schemas.openxmlformats.org/officeDocument/2006/relationships/image" Target="../media/image102.png"/></Relationships>
</file>

<file path=ppt/slides/_rels/slide25.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8.xml"/><Relationship Id="rId1" Type="http://schemas.openxmlformats.org/officeDocument/2006/relationships/slideLayout" Target="../slideLayouts/slideLayout150.xml"/></Relationships>
</file>

<file path=ppt/slides/_rels/slide26.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9.xml"/><Relationship Id="rId1" Type="http://schemas.openxmlformats.org/officeDocument/2006/relationships/slideLayout" Target="../slideLayouts/slideLayout180.xml"/><Relationship Id="rId4" Type="http://schemas.openxmlformats.org/officeDocument/2006/relationships/image" Target="../media/image106.jpeg"/></Relationships>
</file>

<file path=ppt/slides/_rels/slide2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0.xml"/><Relationship Id="rId1" Type="http://schemas.openxmlformats.org/officeDocument/2006/relationships/slideLayout" Target="../slideLayouts/slideLayout150.xml"/></Relationships>
</file>

<file path=ppt/slides/_rels/slide2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1.xml"/><Relationship Id="rId1" Type="http://schemas.openxmlformats.org/officeDocument/2006/relationships/slideLayout" Target="../slideLayouts/slideLayout15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7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9.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3.xml"/><Relationship Id="rId1" Type="http://schemas.openxmlformats.org/officeDocument/2006/relationships/slideLayout" Target="../slideLayouts/slideLayout14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9.xml"/></Relationships>
</file>

<file path=ppt/slides/_rels/slide3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5.xml"/><Relationship Id="rId1" Type="http://schemas.openxmlformats.org/officeDocument/2006/relationships/slideLayout" Target="../slideLayouts/slideLayout148.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20.xml"/><Relationship Id="rId4" Type="http://schemas.openxmlformats.org/officeDocument/2006/relationships/image" Target="../media/image48.jpeg"/></Relationships>
</file>

<file path=ppt/slides/_rels/slide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3.xml"/><Relationship Id="rId1" Type="http://schemas.openxmlformats.org/officeDocument/2006/relationships/slideLayout" Target="../slideLayouts/slideLayout49.xml"/><Relationship Id="rId6" Type="http://schemas.openxmlformats.org/officeDocument/2006/relationships/image" Target="../media/image53.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s>
</file>

<file path=ppt/slides/_rels/slide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9.xml"/></Relationships>
</file>

<file path=ppt/slides/_rels/slide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xml"/><Relationship Id="rId1" Type="http://schemas.openxmlformats.org/officeDocument/2006/relationships/slideLayout" Target="../slideLayouts/slideLayout49.xml"/></Relationships>
</file>

<file path=ppt/slides/_rels/slide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xml"/><Relationship Id="rId1" Type="http://schemas.openxmlformats.org/officeDocument/2006/relationships/slideLayout" Target="../slideLayouts/slideLayout49.xml"/><Relationship Id="rId5" Type="http://schemas.openxmlformats.org/officeDocument/2006/relationships/image" Target="../media/image62.png"/><Relationship Id="rId4" Type="http://schemas.openxmlformats.org/officeDocument/2006/relationships/image" Target="../media/image6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A0859AC-09E3-B342-90A9-52BE6F361737}"/>
              </a:ext>
            </a:extLst>
          </p:cNvPr>
          <p:cNvSpPr txBox="1"/>
          <p:nvPr/>
        </p:nvSpPr>
        <p:spPr>
          <a:xfrm>
            <a:off x="1091051" y="1398093"/>
            <a:ext cx="8249164" cy="1015663"/>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Myriad Pro Light"/>
                <a:ea typeface="+mn-ea"/>
                <a:cs typeface="+mn-cs"/>
              </a:rPr>
              <a:t>Cybersecurity</a:t>
            </a:r>
          </a:p>
        </p:txBody>
      </p:sp>
      <p:sp>
        <p:nvSpPr>
          <p:cNvPr id="3" name="Title 1">
            <a:extLst>
              <a:ext uri="{FF2B5EF4-FFF2-40B4-BE49-F238E27FC236}">
                <a16:creationId xmlns:a16="http://schemas.microsoft.com/office/drawing/2014/main" id="{006D9FE4-80C4-224E-B299-1C53DC215842}"/>
              </a:ext>
            </a:extLst>
          </p:cNvPr>
          <p:cNvSpPr txBox="1">
            <a:spLocks/>
          </p:cNvSpPr>
          <p:nvPr/>
        </p:nvSpPr>
        <p:spPr>
          <a:xfrm>
            <a:off x="2893454" y="4228577"/>
            <a:ext cx="4051062" cy="84772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2"/>
                </a:solidFill>
                <a:latin typeface="Myriad Pro" panose="020B0503030403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Myriad Pro"/>
                <a:ea typeface="+mj-ea"/>
                <a:cs typeface="+mj-cs"/>
              </a:rPr>
              <a:t>Jay Ryerse, CISSP</a:t>
            </a:r>
          </a:p>
        </p:txBody>
      </p:sp>
      <p:sp>
        <p:nvSpPr>
          <p:cNvPr id="4" name="Subtitle 3">
            <a:extLst>
              <a:ext uri="{FF2B5EF4-FFF2-40B4-BE49-F238E27FC236}">
                <a16:creationId xmlns:a16="http://schemas.microsoft.com/office/drawing/2014/main" id="{67DFED11-74A4-654C-BA8D-F43DA8C5D7E3}"/>
              </a:ext>
            </a:extLst>
          </p:cNvPr>
          <p:cNvSpPr txBox="1">
            <a:spLocks/>
          </p:cNvSpPr>
          <p:nvPr/>
        </p:nvSpPr>
        <p:spPr>
          <a:xfrm>
            <a:off x="2893454" y="4940740"/>
            <a:ext cx="4222172" cy="511934"/>
          </a:xfrm>
          <a:prstGeom prst="rect">
            <a:avLst/>
          </a:prstGeom>
        </p:spPr>
        <p:txBody>
          <a:bodyPr/>
          <a:lstStyle>
            <a:lvl1pPr marL="228600" indent="-228600" algn="l" defTabSz="914400" rtl="0" eaLnBrk="1" latinLnBrk="0" hangingPunct="1">
              <a:lnSpc>
                <a:spcPct val="90000"/>
              </a:lnSpc>
              <a:spcBef>
                <a:spcPts val="1000"/>
              </a:spcBef>
              <a:buFontTx/>
              <a:buBlip>
                <a:blip r:embed="rId3"/>
              </a:buBlip>
              <a:defRPr sz="2800" kern="1200">
                <a:solidFill>
                  <a:schemeClr val="tx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Myriad Pro" panose="020B0503030403020204" pitchFamily="34" charset="0"/>
                <a:ea typeface="+mn-ea"/>
                <a:cs typeface="+mn-cs"/>
              </a:rPr>
              <a:t>VP, Cybersecurity Initiatives</a:t>
            </a:r>
          </a:p>
          <a:p>
            <a:pPr marL="0" marR="0" lvl="0" indent="0" algn="l" defTabSz="914400" rtl="0" eaLnBrk="1" fontAlgn="auto" latinLnBrk="0" hangingPunct="1">
              <a:lnSpc>
                <a:spcPct val="90000"/>
              </a:lnSpc>
              <a:spcBef>
                <a:spcPts val="1000"/>
              </a:spcBef>
              <a:spcAft>
                <a:spcPts val="0"/>
              </a:spcAft>
              <a:buClrTx/>
              <a:buSzTx/>
              <a:buFontTx/>
              <a:buNone/>
              <a:tabLst/>
              <a:defRPr/>
            </a:pPr>
            <a:r>
              <a:rPr lang="en-US" sz="2000" dirty="0">
                <a:solidFill>
                  <a:prstClr val="white"/>
                </a:solidFill>
              </a:rPr>
              <a:t>Jay.Ryerse@ConnectWise.com</a:t>
            </a:r>
            <a:endParaRPr kumimoji="0" lang="en-US" sz="2000" b="0" i="0" u="none" strike="noStrike" kern="1200" cap="none" spc="0" normalizeH="0" baseline="0" noProof="0" dirty="0">
              <a:ln>
                <a:noFill/>
              </a:ln>
              <a:solidFill>
                <a:prstClr val="white"/>
              </a:solidFill>
              <a:effectLst/>
              <a:uLnTx/>
              <a:uFillTx/>
              <a:latin typeface="Myriad Pro" panose="020B0503030403020204" pitchFamily="34" charset="0"/>
              <a:ea typeface="+mn-ea"/>
              <a:cs typeface="+mn-cs"/>
            </a:endParaRPr>
          </a:p>
        </p:txBody>
      </p:sp>
      <p:pic>
        <p:nvPicPr>
          <p:cNvPr id="5" name="Picture 4">
            <a:extLst>
              <a:ext uri="{FF2B5EF4-FFF2-40B4-BE49-F238E27FC236}">
                <a16:creationId xmlns:a16="http://schemas.microsoft.com/office/drawing/2014/main" id="{DA1275D5-9C3F-AC4B-A8E5-A3E24E04314B}"/>
              </a:ext>
            </a:extLst>
          </p:cNvPr>
          <p:cNvPicPr>
            <a:picLocks noChangeAspect="1"/>
          </p:cNvPicPr>
          <p:nvPr/>
        </p:nvPicPr>
        <p:blipFill rotWithShape="1">
          <a:blip r:embed="rId4">
            <a:extLst>
              <a:ext uri="{28A0092B-C50C-407E-A947-70E740481C1C}">
                <a14:useLocalDpi xmlns:a14="http://schemas.microsoft.com/office/drawing/2010/main" val="0"/>
              </a:ext>
            </a:extLst>
          </a:blip>
          <a:srcRect l="12211" r="14661"/>
          <a:stretch/>
        </p:blipFill>
        <p:spPr>
          <a:xfrm>
            <a:off x="846502" y="4218528"/>
            <a:ext cx="1881802" cy="1715548"/>
          </a:xfrm>
          <a:prstGeom prst="ellipse">
            <a:avLst/>
          </a:prstGeom>
          <a:ln>
            <a:solidFill>
              <a:schemeClr val="tx1"/>
            </a:solidFill>
          </a:ln>
          <a:effectLst>
            <a:softEdge rad="112500"/>
          </a:effectLst>
        </p:spPr>
      </p:pic>
      <p:sp>
        <p:nvSpPr>
          <p:cNvPr id="6" name="Oval 5">
            <a:extLst>
              <a:ext uri="{FF2B5EF4-FFF2-40B4-BE49-F238E27FC236}">
                <a16:creationId xmlns:a16="http://schemas.microsoft.com/office/drawing/2014/main" id="{DAE5FAC5-A4DC-9945-B4C0-348F56A548B7}"/>
              </a:ext>
            </a:extLst>
          </p:cNvPr>
          <p:cNvSpPr/>
          <p:nvPr/>
        </p:nvSpPr>
        <p:spPr>
          <a:xfrm>
            <a:off x="907806" y="4172767"/>
            <a:ext cx="1676979" cy="1761309"/>
          </a:xfrm>
          <a:prstGeom prst="ellipse">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yriad Pro"/>
              <a:ea typeface="+mn-ea"/>
              <a:cs typeface="+mn-cs"/>
            </a:endParaRPr>
          </a:p>
        </p:txBody>
      </p:sp>
    </p:spTree>
    <p:extLst>
      <p:ext uri="{BB962C8B-B14F-4D97-AF65-F5344CB8AC3E}">
        <p14:creationId xmlns:p14="http://schemas.microsoft.com/office/powerpoint/2010/main" val="3263676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0" name="Freeform 5">
            <a:extLst>
              <a:ext uri="{FF2B5EF4-FFF2-40B4-BE49-F238E27FC236}">
                <a16:creationId xmlns:a16="http://schemas.microsoft.com/office/drawing/2014/main" id="{07322A9E-F1EC-405E-8971-BA906EFFCC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29674" y="1290909"/>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1" name="Freeform 6">
            <a:extLst>
              <a:ext uri="{FF2B5EF4-FFF2-40B4-BE49-F238E27FC236}">
                <a16:creationId xmlns:a16="http://schemas.microsoft.com/office/drawing/2014/main" id="{A5704422-1118-4FD1-95AD-29A064EB8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70451" y="2010741"/>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2" name="Freeform 7">
            <a:extLst>
              <a:ext uri="{FF2B5EF4-FFF2-40B4-BE49-F238E27FC236}">
                <a16:creationId xmlns:a16="http://schemas.microsoft.com/office/drawing/2014/main" id="{A88B2AAA-B805-498E-A9E6-98B8858554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51351" y="1780905"/>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3" name="Freeform 8">
            <a:extLst>
              <a:ext uri="{FF2B5EF4-FFF2-40B4-BE49-F238E27FC236}">
                <a16:creationId xmlns:a16="http://schemas.microsoft.com/office/drawing/2014/main" id="{9B8051E0-19D7-43E1-BFD9-E6DBFEB3A3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542347"/>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4" name="Freeform 9">
            <a:extLst>
              <a:ext uri="{FF2B5EF4-FFF2-40B4-BE49-F238E27FC236}">
                <a16:creationId xmlns:a16="http://schemas.microsoft.com/office/drawing/2014/main" id="{4EDB2B02-86A2-46F5-A4BE-B7D9B10411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701" y="6178751"/>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5" name="Freeform 10">
            <a:extLst>
              <a:ext uri="{FF2B5EF4-FFF2-40B4-BE49-F238E27FC236}">
                <a16:creationId xmlns:a16="http://schemas.microsoft.com/office/drawing/2014/main" id="{43954639-FB5D-41F4-9560-6F6DFE7784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59376"/>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6" name="Freeform 12">
            <a:extLst>
              <a:ext uri="{FF2B5EF4-FFF2-40B4-BE49-F238E27FC236}">
                <a16:creationId xmlns:a16="http://schemas.microsoft.com/office/drawing/2014/main" id="{E898931C-0323-41FA-A036-20F818B1FF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1916"/>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7" name="Freeform 14">
            <a:extLst>
              <a:ext uri="{FF2B5EF4-FFF2-40B4-BE49-F238E27FC236}">
                <a16:creationId xmlns:a16="http://schemas.microsoft.com/office/drawing/2014/main" id="{89AFE9DD-0792-4B98-B4EB-97ACA17E6A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701" y="-6705"/>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8" name="Freeform 16">
            <a:extLst>
              <a:ext uri="{FF2B5EF4-FFF2-40B4-BE49-F238E27FC236}">
                <a16:creationId xmlns:a16="http://schemas.microsoft.com/office/drawing/2014/main" id="{3981F5C4-9AE1-404E-AF44-A4E6DB374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1916"/>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9" name="Freeform 11">
            <a:extLst>
              <a:ext uri="{FF2B5EF4-FFF2-40B4-BE49-F238E27FC236}">
                <a16:creationId xmlns:a16="http://schemas.microsoft.com/office/drawing/2014/main" id="{763C1781-8726-4FAC-8C45-FF40376BE4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426601" y="-1916"/>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0" name="Freeform 21">
            <a:extLst>
              <a:ext uri="{FF2B5EF4-FFF2-40B4-BE49-F238E27FC236}">
                <a16:creationId xmlns:a16="http://schemas.microsoft.com/office/drawing/2014/main" id="{301491B5-56C7-43DC-A3D9-861EECCA05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235014" y="2872"/>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1" name="Freeform 22">
            <a:extLst>
              <a:ext uri="{FF2B5EF4-FFF2-40B4-BE49-F238E27FC236}">
                <a16:creationId xmlns:a16="http://schemas.microsoft.com/office/drawing/2014/main" id="{237E2353-22DF-46E0-A200-FB30F8F39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020826" y="-1916"/>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2" name="Freeform 23">
            <a:extLst>
              <a:ext uri="{FF2B5EF4-FFF2-40B4-BE49-F238E27FC236}">
                <a16:creationId xmlns:a16="http://schemas.microsoft.com/office/drawing/2014/main" id="{DD6138DB-057B-45F7-A5F4-E7BFDA20D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90826" y="-1916"/>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9" name="Freeform: Shape 98">
            <a:extLst>
              <a:ext uri="{FF2B5EF4-FFF2-40B4-BE49-F238E27FC236}">
                <a16:creationId xmlns:a16="http://schemas.microsoft.com/office/drawing/2014/main" id="{79A54AB1-B64F-4843-BFAB-81CB74E66B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31529">
            <a:off x="752078" y="2218040"/>
            <a:ext cx="4418757" cy="4259609"/>
          </a:xfrm>
          <a:custGeom>
            <a:avLst/>
            <a:gdLst>
              <a:gd name="connsiteX0" fmla="*/ 404107 w 4507111"/>
              <a:gd name="connsiteY0" fmla="*/ 0 h 4344781"/>
              <a:gd name="connsiteX1" fmla="*/ 371857 w 4507111"/>
              <a:gd name="connsiteY1" fmla="*/ 117359 h 4344781"/>
              <a:gd name="connsiteX2" fmla="*/ 307833 w 4507111"/>
              <a:gd name="connsiteY2" fmla="*/ 632970 h 4344781"/>
              <a:gd name="connsiteX3" fmla="*/ 3569418 w 4507111"/>
              <a:gd name="connsiteY3" fmla="*/ 4141149 h 4344781"/>
              <a:gd name="connsiteX4" fmla="*/ 4440861 w 4507111"/>
              <a:gd name="connsiteY4" fmla="*/ 4332480 h 4344781"/>
              <a:gd name="connsiteX5" fmla="*/ 4507111 w 4507111"/>
              <a:gd name="connsiteY5" fmla="*/ 4341752 h 4344781"/>
              <a:gd name="connsiteX6" fmla="*/ 4296045 w 4507111"/>
              <a:gd name="connsiteY6" fmla="*/ 4344781 h 4344781"/>
              <a:gd name="connsiteX7" fmla="*/ 3749565 w 4507111"/>
              <a:gd name="connsiteY7" fmla="*/ 4321853 h 4344781"/>
              <a:gd name="connsiteX8" fmla="*/ 36764 w 4507111"/>
              <a:gd name="connsiteY8" fmla="*/ 1629794 h 4344781"/>
              <a:gd name="connsiteX9" fmla="*/ 300069 w 4507111"/>
              <a:gd name="connsiteY9" fmla="*/ 144750 h 434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7111" h="4344781">
                <a:moveTo>
                  <a:pt x="404107" y="0"/>
                </a:moveTo>
                <a:lnTo>
                  <a:pt x="371857" y="117359"/>
                </a:lnTo>
                <a:cubicBezTo>
                  <a:pt x="333827" y="278567"/>
                  <a:pt x="311875" y="450459"/>
                  <a:pt x="307833" y="632970"/>
                </a:cubicBezTo>
                <a:cubicBezTo>
                  <a:pt x="264711" y="2579752"/>
                  <a:pt x="2253987" y="3769243"/>
                  <a:pt x="3569418" y="4141149"/>
                </a:cubicBezTo>
                <a:cubicBezTo>
                  <a:pt x="3816061" y="4210881"/>
                  <a:pt x="4114807" y="4279754"/>
                  <a:pt x="4440861" y="4332480"/>
                </a:cubicBezTo>
                <a:lnTo>
                  <a:pt x="4507111" y="4341752"/>
                </a:lnTo>
                <a:lnTo>
                  <a:pt x="4296045" y="4344781"/>
                </a:lnTo>
                <a:cubicBezTo>
                  <a:pt x="4097363" y="4343711"/>
                  <a:pt x="3912623" y="4335104"/>
                  <a:pt x="3749565" y="4321853"/>
                </a:cubicBezTo>
                <a:cubicBezTo>
                  <a:pt x="2445102" y="4215850"/>
                  <a:pt x="356405" y="3466499"/>
                  <a:pt x="36764" y="1629794"/>
                </a:cubicBezTo>
                <a:cubicBezTo>
                  <a:pt x="-63123" y="1055823"/>
                  <a:pt x="45741" y="555869"/>
                  <a:pt x="300069" y="144750"/>
                </a:cubicBez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1028" name="Picture 4" descr="Emergency Oxygen Masks – What you need to know | Travel Truths">
            <a:extLst>
              <a:ext uri="{FF2B5EF4-FFF2-40B4-BE49-F238E27FC236}">
                <a16:creationId xmlns:a16="http://schemas.microsoft.com/office/drawing/2014/main" id="{57F55E33-E148-834A-88F5-E8DC589A4F0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027" r="-2" b="-2"/>
          <a:stretch/>
        </p:blipFill>
        <p:spPr bwMode="auto">
          <a:xfrm>
            <a:off x="1088439" y="346029"/>
            <a:ext cx="7761924" cy="5343065"/>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70CA41B-9C59-F24F-B598-D0DE85F06D54}"/>
              </a:ext>
            </a:extLst>
          </p:cNvPr>
          <p:cNvSpPr txBox="1"/>
          <p:nvPr/>
        </p:nvSpPr>
        <p:spPr>
          <a:xfrm>
            <a:off x="8910463" y="1839564"/>
            <a:ext cx="2666114" cy="461665"/>
          </a:xfrm>
          <a:prstGeom prst="rect">
            <a:avLst/>
          </a:prstGeom>
          <a:noFill/>
        </p:spPr>
        <p:txBody>
          <a:bodyPr wrap="none" rtlCol="0">
            <a:spAutoFit/>
          </a:bodyPr>
          <a:lstStyle/>
          <a:p>
            <a:r>
              <a:rPr lang="en-US" dirty="0"/>
              <a:t>Protect Your House</a:t>
            </a:r>
          </a:p>
        </p:txBody>
      </p:sp>
    </p:spTree>
    <p:extLst>
      <p:ext uri="{BB962C8B-B14F-4D97-AF65-F5344CB8AC3E}">
        <p14:creationId xmlns:p14="http://schemas.microsoft.com/office/powerpoint/2010/main" val="34955397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F572E-AEA7-9C4D-8300-14510A913F9D}"/>
              </a:ext>
            </a:extLst>
          </p:cNvPr>
          <p:cNvSpPr>
            <a:spLocks noGrp="1"/>
          </p:cNvSpPr>
          <p:nvPr>
            <p:ph type="ctrTitle"/>
          </p:nvPr>
        </p:nvSpPr>
        <p:spPr>
          <a:xfrm>
            <a:off x="687190" y="3155463"/>
            <a:ext cx="10817619" cy="847725"/>
          </a:xfrm>
        </p:spPr>
        <p:txBody>
          <a:bodyPr/>
          <a:lstStyle/>
          <a:p>
            <a:r>
              <a:rPr lang="en-US" dirty="0"/>
              <a:t>“How would you break into your company network?”</a:t>
            </a:r>
          </a:p>
        </p:txBody>
      </p:sp>
    </p:spTree>
    <p:extLst>
      <p:ext uri="{BB962C8B-B14F-4D97-AF65-F5344CB8AC3E}">
        <p14:creationId xmlns:p14="http://schemas.microsoft.com/office/powerpoint/2010/main" val="39294436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78D24BCC-92C0-B740-BB9C-DE59D8822023}"/>
              </a:ext>
            </a:extLst>
          </p:cNvPr>
          <p:cNvSpPr>
            <a:spLocks noGrp="1"/>
          </p:cNvSpPr>
          <p:nvPr>
            <p:ph type="title" idx="4294967295"/>
          </p:nvPr>
        </p:nvSpPr>
        <p:spPr>
          <a:xfrm>
            <a:off x="926561" y="443936"/>
            <a:ext cx="10515600" cy="1325562"/>
          </a:xfrm>
        </p:spPr>
        <p:txBody>
          <a:bodyPr/>
          <a:lstStyle/>
          <a:p>
            <a:r>
              <a:rPr lang="en-US" dirty="0">
                <a:solidFill>
                  <a:srgbClr val="005080"/>
                </a:solidFill>
                <a:latin typeface="Myriad Pro Light" panose="020B0403030403020204" pitchFamily="34" charset="0"/>
              </a:rPr>
              <a:t>Get Your House in Order</a:t>
            </a:r>
            <a:endParaRPr lang="en-US" dirty="0">
              <a:solidFill>
                <a:srgbClr val="2563A4"/>
              </a:solidFill>
              <a:latin typeface="Myriad Pro Light" panose="020B0403030403020204" pitchFamily="34" charset="0"/>
            </a:endParaRPr>
          </a:p>
        </p:txBody>
      </p:sp>
      <p:sp>
        <p:nvSpPr>
          <p:cNvPr id="2" name="TextBox 1">
            <a:extLst>
              <a:ext uri="{FF2B5EF4-FFF2-40B4-BE49-F238E27FC236}">
                <a16:creationId xmlns:a16="http://schemas.microsoft.com/office/drawing/2014/main" id="{3A823A0A-E4C9-2A43-A7BD-5BAAD150FAC8}"/>
              </a:ext>
            </a:extLst>
          </p:cNvPr>
          <p:cNvSpPr txBox="1"/>
          <p:nvPr/>
        </p:nvSpPr>
        <p:spPr>
          <a:xfrm>
            <a:off x="4236120" y="1769498"/>
            <a:ext cx="6487673"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Myriad Pro"/>
                <a:ea typeface="+mn-ea"/>
                <a:cs typeface="+mn-cs"/>
              </a:rPr>
              <a:t>People | Process | Technology</a:t>
            </a:r>
          </a:p>
        </p:txBody>
      </p:sp>
      <p:sp>
        <p:nvSpPr>
          <p:cNvPr id="23" name="TextBox 22">
            <a:extLst>
              <a:ext uri="{FF2B5EF4-FFF2-40B4-BE49-F238E27FC236}">
                <a16:creationId xmlns:a16="http://schemas.microsoft.com/office/drawing/2014/main" id="{D3F16734-30C2-CC4F-85E4-22607BD6DB7C}"/>
              </a:ext>
            </a:extLst>
          </p:cNvPr>
          <p:cNvSpPr txBox="1"/>
          <p:nvPr/>
        </p:nvSpPr>
        <p:spPr>
          <a:xfrm>
            <a:off x="763531" y="2477384"/>
            <a:ext cx="10664935" cy="3231654"/>
          </a:xfrm>
          <a:prstGeom prst="rect">
            <a:avLst/>
          </a:prstGeom>
          <a:solidFill>
            <a:srgbClr val="005080"/>
          </a:solidFill>
          <a:ln>
            <a:noFill/>
          </a:ln>
        </p:spPr>
        <p:txBody>
          <a:bodyPr wrap="square" lIns="457200" tIns="1737360" rIns="457200" bIns="4572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600" b="0" i="0" u="none" strike="noStrike" kern="1200" cap="none" spc="0" normalizeH="0" baseline="0" noProof="0" dirty="0">
              <a:ln>
                <a:noFill/>
              </a:ln>
              <a:solidFill>
                <a:srgbClr val="FFFFFF"/>
              </a:solidFill>
              <a:effectLst/>
              <a:uLnTx/>
              <a:uFillTx/>
              <a:latin typeface="Myriad Pro"/>
              <a:ea typeface="+mn-ea"/>
              <a:cs typeface="+mn-cs"/>
            </a:endParaRPr>
          </a:p>
        </p:txBody>
      </p:sp>
      <p:sp>
        <p:nvSpPr>
          <p:cNvPr id="25" name="Rectangle 24">
            <a:extLst>
              <a:ext uri="{FF2B5EF4-FFF2-40B4-BE49-F238E27FC236}">
                <a16:creationId xmlns:a16="http://schemas.microsoft.com/office/drawing/2014/main" id="{ECCC107B-DED4-9849-884F-A565FEA3BB98}"/>
              </a:ext>
            </a:extLst>
          </p:cNvPr>
          <p:cNvSpPr/>
          <p:nvPr/>
        </p:nvSpPr>
        <p:spPr>
          <a:xfrm>
            <a:off x="674914" y="2569848"/>
            <a:ext cx="10842171" cy="323265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srgbClr val="FFFFFF"/>
              </a:solidFill>
              <a:effectLst/>
              <a:uLnTx/>
              <a:uFillTx/>
              <a:latin typeface="Myriad Pro"/>
              <a:ea typeface="+mn-ea"/>
              <a:cs typeface="+mn-cs"/>
            </a:endParaRPr>
          </a:p>
        </p:txBody>
      </p:sp>
      <p:pic>
        <p:nvPicPr>
          <p:cNvPr id="17" name="Picture 16">
            <a:extLst>
              <a:ext uri="{FF2B5EF4-FFF2-40B4-BE49-F238E27FC236}">
                <a16:creationId xmlns:a16="http://schemas.microsoft.com/office/drawing/2014/main" id="{321FCDB5-3504-1C4B-8C0F-7D04F313D6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03773" y="2868338"/>
            <a:ext cx="1769498" cy="1769498"/>
          </a:xfrm>
          <a:prstGeom prst="rect">
            <a:avLst/>
          </a:prstGeom>
        </p:spPr>
      </p:pic>
      <p:pic>
        <p:nvPicPr>
          <p:cNvPr id="42" name="Picture 41">
            <a:extLst>
              <a:ext uri="{FF2B5EF4-FFF2-40B4-BE49-F238E27FC236}">
                <a16:creationId xmlns:a16="http://schemas.microsoft.com/office/drawing/2014/main" id="{AB3D8663-CBCD-6948-AFDA-EC7DB4033D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1677" y="2765190"/>
            <a:ext cx="1925368" cy="1925368"/>
          </a:xfrm>
          <a:prstGeom prst="rect">
            <a:avLst/>
          </a:prstGeom>
        </p:spPr>
      </p:pic>
      <p:pic>
        <p:nvPicPr>
          <p:cNvPr id="44" name="Picture 43">
            <a:extLst>
              <a:ext uri="{FF2B5EF4-FFF2-40B4-BE49-F238E27FC236}">
                <a16:creationId xmlns:a16="http://schemas.microsoft.com/office/drawing/2014/main" id="{A9E5A764-88A1-6244-B2ED-DC27EFA589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19072" y="2830148"/>
            <a:ext cx="1845877" cy="1845877"/>
          </a:xfrm>
          <a:prstGeom prst="rect">
            <a:avLst/>
          </a:prstGeom>
        </p:spPr>
      </p:pic>
      <p:pic>
        <p:nvPicPr>
          <p:cNvPr id="45" name="Picture 44">
            <a:extLst>
              <a:ext uri="{FF2B5EF4-FFF2-40B4-BE49-F238E27FC236}">
                <a16:creationId xmlns:a16="http://schemas.microsoft.com/office/drawing/2014/main" id="{ACB51BDF-DBD4-8C4D-B9B7-E33962980512}"/>
              </a:ext>
            </a:extLst>
          </p:cNvPr>
          <p:cNvPicPr>
            <a:picLocks noChangeAspect="1"/>
          </p:cNvPicPr>
          <p:nvPr/>
        </p:nvPicPr>
        <p:blipFill>
          <a:blip r:embed="rId6"/>
          <a:stretch>
            <a:fillRect/>
          </a:stretch>
        </p:blipFill>
        <p:spPr>
          <a:xfrm>
            <a:off x="300265" y="325915"/>
            <a:ext cx="1550329" cy="1561604"/>
          </a:xfrm>
          <a:prstGeom prst="rect">
            <a:avLst/>
          </a:prstGeom>
        </p:spPr>
      </p:pic>
      <p:sp>
        <p:nvSpPr>
          <p:cNvPr id="46" name="TextBox 45">
            <a:extLst>
              <a:ext uri="{FF2B5EF4-FFF2-40B4-BE49-F238E27FC236}">
                <a16:creationId xmlns:a16="http://schemas.microsoft.com/office/drawing/2014/main" id="{4D8A339D-B6E7-BD49-9B21-E5990DC7FF64}"/>
              </a:ext>
            </a:extLst>
          </p:cNvPr>
          <p:cNvSpPr txBox="1"/>
          <p:nvPr/>
        </p:nvSpPr>
        <p:spPr>
          <a:xfrm>
            <a:off x="2357367" y="4793726"/>
            <a:ext cx="136928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Myriad Pro"/>
                <a:ea typeface="+mn-ea"/>
                <a:cs typeface="+mn-cs"/>
              </a:rPr>
              <a:t>People</a:t>
            </a:r>
          </a:p>
        </p:txBody>
      </p:sp>
      <p:sp>
        <p:nvSpPr>
          <p:cNvPr id="47" name="TextBox 46">
            <a:extLst>
              <a:ext uri="{FF2B5EF4-FFF2-40B4-BE49-F238E27FC236}">
                <a16:creationId xmlns:a16="http://schemas.microsoft.com/office/drawing/2014/main" id="{CD5B0248-7EFC-B543-A9AB-BDBFDCE751AE}"/>
              </a:ext>
            </a:extLst>
          </p:cNvPr>
          <p:cNvSpPr txBox="1"/>
          <p:nvPr/>
        </p:nvSpPr>
        <p:spPr>
          <a:xfrm>
            <a:off x="8186297" y="4800790"/>
            <a:ext cx="220445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Myriad Pro"/>
                <a:ea typeface="+mn-ea"/>
                <a:cs typeface="+mn-cs"/>
              </a:rPr>
              <a:t>Technology</a:t>
            </a:r>
          </a:p>
        </p:txBody>
      </p:sp>
      <p:sp>
        <p:nvSpPr>
          <p:cNvPr id="48" name="TextBox 47">
            <a:extLst>
              <a:ext uri="{FF2B5EF4-FFF2-40B4-BE49-F238E27FC236}">
                <a16:creationId xmlns:a16="http://schemas.microsoft.com/office/drawing/2014/main" id="{216CF7FA-A8C4-E847-860C-D7CAD989EE56}"/>
              </a:ext>
            </a:extLst>
          </p:cNvPr>
          <p:cNvSpPr txBox="1"/>
          <p:nvPr/>
        </p:nvSpPr>
        <p:spPr>
          <a:xfrm>
            <a:off x="5502108" y="4793725"/>
            <a:ext cx="147668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Myriad Pro"/>
                <a:ea typeface="+mn-ea"/>
                <a:cs typeface="+mn-cs"/>
              </a:rPr>
              <a:t>Process</a:t>
            </a:r>
          </a:p>
        </p:txBody>
      </p:sp>
    </p:spTree>
    <p:extLst>
      <p:ext uri="{BB962C8B-B14F-4D97-AF65-F5344CB8AC3E}">
        <p14:creationId xmlns:p14="http://schemas.microsoft.com/office/powerpoint/2010/main" val="397275885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dissolve">
                                      <p:cBhvr>
                                        <p:cTn id="7" dur="500"/>
                                        <p:tgtEl>
                                          <p:spTgt spid="4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dissolve">
                                      <p:cBhvr>
                                        <p:cTn id="10" dur="500"/>
                                        <p:tgtEl>
                                          <p:spTgt spid="46"/>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dissolve">
                                      <p:cBhvr>
                                        <p:cTn id="15" dur="500"/>
                                        <p:tgtEl>
                                          <p:spTgt spid="42"/>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dissolve">
                                      <p:cBhvr>
                                        <p:cTn id="18" dur="500"/>
                                        <p:tgtEl>
                                          <p:spTgt spid="48"/>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dissolve">
                                      <p:cBhvr>
                                        <p:cTn id="23" dur="500"/>
                                        <p:tgtEl>
                                          <p:spTgt spid="17"/>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dissolve">
                                      <p:cBhvr>
                                        <p:cTn id="26"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P spid="4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78D24BCC-92C0-B740-BB9C-DE59D8822023}"/>
              </a:ext>
            </a:extLst>
          </p:cNvPr>
          <p:cNvSpPr>
            <a:spLocks noGrp="1"/>
          </p:cNvSpPr>
          <p:nvPr>
            <p:ph type="title" idx="4294967295"/>
          </p:nvPr>
        </p:nvSpPr>
        <p:spPr>
          <a:xfrm>
            <a:off x="1676400" y="320675"/>
            <a:ext cx="10515600" cy="1325563"/>
          </a:xfrm>
        </p:spPr>
        <p:txBody>
          <a:bodyPr/>
          <a:lstStyle/>
          <a:p>
            <a:r>
              <a:rPr lang="en-US" dirty="0">
                <a:solidFill>
                  <a:srgbClr val="1567B1"/>
                </a:solidFill>
                <a:latin typeface="Myriad Pro Light" panose="020B0403030403020204" pitchFamily="34" charset="0"/>
              </a:rPr>
              <a:t>Cybersecurity for MSPs</a:t>
            </a:r>
          </a:p>
        </p:txBody>
      </p:sp>
      <p:sp>
        <p:nvSpPr>
          <p:cNvPr id="2" name="TextBox 1">
            <a:extLst>
              <a:ext uri="{FF2B5EF4-FFF2-40B4-BE49-F238E27FC236}">
                <a16:creationId xmlns:a16="http://schemas.microsoft.com/office/drawing/2014/main" id="{3A823A0A-E4C9-2A43-A7BD-5BAAD150FAC8}"/>
              </a:ext>
            </a:extLst>
          </p:cNvPr>
          <p:cNvSpPr txBox="1"/>
          <p:nvPr/>
        </p:nvSpPr>
        <p:spPr>
          <a:xfrm>
            <a:off x="4236120" y="1769498"/>
            <a:ext cx="6487673"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Myriad Pro"/>
                <a:ea typeface="+mn-ea"/>
                <a:cs typeface="+mn-cs"/>
              </a:rPr>
              <a:t>People | Process | Technology</a:t>
            </a:r>
          </a:p>
        </p:txBody>
      </p:sp>
      <p:sp>
        <p:nvSpPr>
          <p:cNvPr id="23" name="TextBox 22">
            <a:extLst>
              <a:ext uri="{FF2B5EF4-FFF2-40B4-BE49-F238E27FC236}">
                <a16:creationId xmlns:a16="http://schemas.microsoft.com/office/drawing/2014/main" id="{D3F16734-30C2-CC4F-85E4-22607BD6DB7C}"/>
              </a:ext>
            </a:extLst>
          </p:cNvPr>
          <p:cNvSpPr txBox="1"/>
          <p:nvPr/>
        </p:nvSpPr>
        <p:spPr>
          <a:xfrm>
            <a:off x="763531" y="2477384"/>
            <a:ext cx="10664935" cy="3231654"/>
          </a:xfrm>
          <a:prstGeom prst="rect">
            <a:avLst/>
          </a:prstGeom>
          <a:solidFill>
            <a:srgbClr val="005080"/>
          </a:solidFill>
          <a:ln>
            <a:noFill/>
          </a:ln>
        </p:spPr>
        <p:txBody>
          <a:bodyPr wrap="square" lIns="457200" tIns="1737360" rIns="457200" bIns="4572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600" b="0" i="0" u="none" strike="noStrike" kern="1200" cap="none" spc="0" normalizeH="0" baseline="0" noProof="0" dirty="0">
              <a:ln>
                <a:noFill/>
              </a:ln>
              <a:solidFill>
                <a:srgbClr val="FFFFFF"/>
              </a:solidFill>
              <a:effectLst/>
              <a:uLnTx/>
              <a:uFillTx/>
              <a:latin typeface="Myriad Pro"/>
              <a:ea typeface="+mn-ea"/>
              <a:cs typeface="+mn-cs"/>
            </a:endParaRPr>
          </a:p>
        </p:txBody>
      </p:sp>
      <p:sp>
        <p:nvSpPr>
          <p:cNvPr id="25" name="Rectangle 24">
            <a:extLst>
              <a:ext uri="{FF2B5EF4-FFF2-40B4-BE49-F238E27FC236}">
                <a16:creationId xmlns:a16="http://schemas.microsoft.com/office/drawing/2014/main" id="{ECCC107B-DED4-9849-884F-A565FEA3BB98}"/>
              </a:ext>
            </a:extLst>
          </p:cNvPr>
          <p:cNvSpPr/>
          <p:nvPr/>
        </p:nvSpPr>
        <p:spPr>
          <a:xfrm>
            <a:off x="674914" y="2569848"/>
            <a:ext cx="10842171" cy="323265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srgbClr val="FFFFFF"/>
              </a:solidFill>
              <a:effectLst/>
              <a:uLnTx/>
              <a:uFillTx/>
              <a:latin typeface="Myriad Pro"/>
              <a:ea typeface="+mn-ea"/>
              <a:cs typeface="+mn-cs"/>
            </a:endParaRPr>
          </a:p>
        </p:txBody>
      </p:sp>
      <p:pic>
        <p:nvPicPr>
          <p:cNvPr id="45" name="Picture 44">
            <a:extLst>
              <a:ext uri="{FF2B5EF4-FFF2-40B4-BE49-F238E27FC236}">
                <a16:creationId xmlns:a16="http://schemas.microsoft.com/office/drawing/2014/main" id="{ACB51BDF-DBD4-8C4D-B9B7-E33962980512}"/>
              </a:ext>
            </a:extLst>
          </p:cNvPr>
          <p:cNvPicPr>
            <a:picLocks noChangeAspect="1"/>
          </p:cNvPicPr>
          <p:nvPr/>
        </p:nvPicPr>
        <p:blipFill>
          <a:blip r:embed="rId3"/>
          <a:stretch>
            <a:fillRect/>
          </a:stretch>
        </p:blipFill>
        <p:spPr>
          <a:xfrm>
            <a:off x="1084036" y="505691"/>
            <a:ext cx="1550329" cy="1561604"/>
          </a:xfrm>
          <a:prstGeom prst="rect">
            <a:avLst/>
          </a:prstGeom>
        </p:spPr>
      </p:pic>
      <p:pic>
        <p:nvPicPr>
          <p:cNvPr id="13" name="Picture 12" descr="A close up of a sign&#10;&#10;Description automatically generated">
            <a:extLst>
              <a:ext uri="{FF2B5EF4-FFF2-40B4-BE49-F238E27FC236}">
                <a16:creationId xmlns:a16="http://schemas.microsoft.com/office/drawing/2014/main" id="{F94853BD-E24C-2747-9E5C-758CD4B1C3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9780" y="3185270"/>
            <a:ext cx="3189516" cy="1196668"/>
          </a:xfrm>
          <a:prstGeom prst="rect">
            <a:avLst/>
          </a:prstGeom>
        </p:spPr>
      </p:pic>
      <p:pic>
        <p:nvPicPr>
          <p:cNvPr id="14" name="Picture 13">
            <a:extLst>
              <a:ext uri="{FF2B5EF4-FFF2-40B4-BE49-F238E27FC236}">
                <a16:creationId xmlns:a16="http://schemas.microsoft.com/office/drawing/2014/main" id="{00EBAA03-7514-5345-8D98-15A2A6A30D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7115" y="3265708"/>
            <a:ext cx="2560864" cy="1127424"/>
          </a:xfrm>
          <a:prstGeom prst="rect">
            <a:avLst/>
          </a:prstGeom>
        </p:spPr>
      </p:pic>
      <p:sp>
        <p:nvSpPr>
          <p:cNvPr id="15" name="TextBox 14">
            <a:extLst>
              <a:ext uri="{FF2B5EF4-FFF2-40B4-BE49-F238E27FC236}">
                <a16:creationId xmlns:a16="http://schemas.microsoft.com/office/drawing/2014/main" id="{0D2B805A-AA09-3943-9AAF-B87CD961A4A9}"/>
              </a:ext>
            </a:extLst>
          </p:cNvPr>
          <p:cNvSpPr txBox="1"/>
          <p:nvPr/>
        </p:nvSpPr>
        <p:spPr>
          <a:xfrm>
            <a:off x="4500196" y="4218422"/>
            <a:ext cx="2973891"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Myriad Pro Light" panose="020B0403030403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Myriad Pro Light" panose="020B0403030403020204" pitchFamily="34" charset="0"/>
                <a:ea typeface="+mn-ea"/>
                <a:cs typeface="+mn-cs"/>
              </a:rPr>
              <a:t>MSP+ CSF &amp; Playbooks</a:t>
            </a:r>
          </a:p>
        </p:txBody>
      </p:sp>
      <p:pic>
        <p:nvPicPr>
          <p:cNvPr id="16" name="Picture 15">
            <a:extLst>
              <a:ext uri="{FF2B5EF4-FFF2-40B4-BE49-F238E27FC236}">
                <a16:creationId xmlns:a16="http://schemas.microsoft.com/office/drawing/2014/main" id="{8350EF7D-E311-BC4A-B4AC-F287AC9BB2F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86719" y="3195375"/>
            <a:ext cx="2600844" cy="1197757"/>
          </a:xfrm>
          <a:prstGeom prst="rect">
            <a:avLst/>
          </a:prstGeom>
        </p:spPr>
      </p:pic>
      <p:sp>
        <p:nvSpPr>
          <p:cNvPr id="18" name="TextBox 17">
            <a:extLst>
              <a:ext uri="{FF2B5EF4-FFF2-40B4-BE49-F238E27FC236}">
                <a16:creationId xmlns:a16="http://schemas.microsoft.com/office/drawing/2014/main" id="{BC972FD6-D334-3149-BFE6-F73FE7947574}"/>
              </a:ext>
            </a:extLst>
          </p:cNvPr>
          <p:cNvSpPr txBox="1"/>
          <p:nvPr/>
        </p:nvSpPr>
        <p:spPr>
          <a:xfrm>
            <a:off x="3837979" y="1478901"/>
            <a:ext cx="6487673"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5080"/>
                </a:solidFill>
                <a:effectLst/>
                <a:uLnTx/>
                <a:uFillTx/>
                <a:latin typeface="Myriad Pro"/>
                <a:ea typeface="+mn-ea"/>
                <a:cs typeface="+mn-cs"/>
              </a:rPr>
              <a:t>People | Process | Technology</a:t>
            </a:r>
          </a:p>
        </p:txBody>
      </p:sp>
    </p:spTree>
    <p:extLst>
      <p:ext uri="{BB962C8B-B14F-4D97-AF65-F5344CB8AC3E}">
        <p14:creationId xmlns:p14="http://schemas.microsoft.com/office/powerpoint/2010/main" val="384419804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Oval 61">
            <a:extLst>
              <a:ext uri="{FF2B5EF4-FFF2-40B4-BE49-F238E27FC236}">
                <a16:creationId xmlns:a16="http://schemas.microsoft.com/office/drawing/2014/main" id="{143D5D55-F734-BC46-90CD-4B09BF6098B0}"/>
              </a:ext>
            </a:extLst>
          </p:cNvPr>
          <p:cNvSpPr/>
          <p:nvPr/>
        </p:nvSpPr>
        <p:spPr>
          <a:xfrm>
            <a:off x="263690" y="2945204"/>
            <a:ext cx="7540020" cy="7540020"/>
          </a:xfrm>
          <a:prstGeom prst="ellipse">
            <a:avLst/>
          </a:prstGeom>
          <a:solidFill>
            <a:srgbClr val="5BB8DC">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yriad Pro"/>
              <a:ea typeface="+mn-ea"/>
              <a:cs typeface="+mn-cs"/>
            </a:endParaRPr>
          </a:p>
        </p:txBody>
      </p:sp>
      <p:cxnSp>
        <p:nvCxnSpPr>
          <p:cNvPr id="63" name="Straight Connector 62">
            <a:extLst>
              <a:ext uri="{FF2B5EF4-FFF2-40B4-BE49-F238E27FC236}">
                <a16:creationId xmlns:a16="http://schemas.microsoft.com/office/drawing/2014/main" id="{EF6D885E-C4E7-9E4A-9FB3-518EED294D58}"/>
              </a:ext>
            </a:extLst>
          </p:cNvPr>
          <p:cNvCxnSpPr>
            <a:cxnSpLocks/>
          </p:cNvCxnSpPr>
          <p:nvPr/>
        </p:nvCxnSpPr>
        <p:spPr>
          <a:xfrm>
            <a:off x="3799511" y="2509474"/>
            <a:ext cx="4542025" cy="2451710"/>
          </a:xfrm>
          <a:prstGeom prst="line">
            <a:avLst/>
          </a:prstGeom>
          <a:ln w="28575">
            <a:solidFill>
              <a:srgbClr val="0067B1"/>
            </a:solidFill>
            <a:prstDash val="sysDot"/>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65AEED25-C82D-4241-A429-936F85730428}"/>
              </a:ext>
            </a:extLst>
          </p:cNvPr>
          <p:cNvCxnSpPr>
            <a:cxnSpLocks/>
          </p:cNvCxnSpPr>
          <p:nvPr/>
        </p:nvCxnSpPr>
        <p:spPr>
          <a:xfrm flipH="1">
            <a:off x="3799511" y="2520295"/>
            <a:ext cx="4542025" cy="2451710"/>
          </a:xfrm>
          <a:prstGeom prst="line">
            <a:avLst/>
          </a:prstGeom>
          <a:ln w="28575">
            <a:solidFill>
              <a:srgbClr val="0067B1"/>
            </a:solidFill>
            <a:prstDash val="sysDot"/>
          </a:ln>
        </p:spPr>
        <p:style>
          <a:lnRef idx="1">
            <a:schemeClr val="accent1"/>
          </a:lnRef>
          <a:fillRef idx="0">
            <a:schemeClr val="accent1"/>
          </a:fillRef>
          <a:effectRef idx="0">
            <a:schemeClr val="accent1"/>
          </a:effectRef>
          <a:fontRef idx="minor">
            <a:schemeClr val="tx1"/>
          </a:fontRef>
        </p:style>
      </p:cxnSp>
      <p:grpSp>
        <p:nvGrpSpPr>
          <p:cNvPr id="66" name="Group 65">
            <a:extLst>
              <a:ext uri="{FF2B5EF4-FFF2-40B4-BE49-F238E27FC236}">
                <a16:creationId xmlns:a16="http://schemas.microsoft.com/office/drawing/2014/main" id="{10F61F34-D62D-9C47-AE48-2C66D932938C}"/>
              </a:ext>
            </a:extLst>
          </p:cNvPr>
          <p:cNvGrpSpPr/>
          <p:nvPr/>
        </p:nvGrpSpPr>
        <p:grpSpPr>
          <a:xfrm>
            <a:off x="4238952" y="1545924"/>
            <a:ext cx="4104384" cy="4119819"/>
            <a:chOff x="491864" y="2547189"/>
            <a:chExt cx="677290" cy="679837"/>
          </a:xfrm>
        </p:grpSpPr>
        <p:sp>
          <p:nvSpPr>
            <p:cNvPr id="67" name="Oval 66">
              <a:extLst>
                <a:ext uri="{FF2B5EF4-FFF2-40B4-BE49-F238E27FC236}">
                  <a16:creationId xmlns:a16="http://schemas.microsoft.com/office/drawing/2014/main" id="{D6CD1B71-60DF-484F-A9B1-72641C40851B}"/>
                </a:ext>
              </a:extLst>
            </p:cNvPr>
            <p:cNvSpPr/>
            <p:nvPr/>
          </p:nvSpPr>
          <p:spPr>
            <a:xfrm>
              <a:off x="491864" y="2547189"/>
              <a:ext cx="677290" cy="679837"/>
            </a:xfrm>
            <a:prstGeom prst="ellipse">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alpha val="65000"/>
                  </a:srgbClr>
                </a:solidFill>
                <a:effectLst/>
                <a:uLnTx/>
                <a:uFillTx/>
                <a:latin typeface="Myriad Pro"/>
                <a:ea typeface="+mn-ea"/>
                <a:cs typeface="+mn-cs"/>
              </a:endParaRPr>
            </a:p>
          </p:txBody>
        </p:sp>
        <p:pic>
          <p:nvPicPr>
            <p:cNvPr id="68" name="Picture 67">
              <a:extLst>
                <a:ext uri="{FF2B5EF4-FFF2-40B4-BE49-F238E27FC236}">
                  <a16:creationId xmlns:a16="http://schemas.microsoft.com/office/drawing/2014/main" id="{3A5D7CAB-6152-4E44-A52E-EF11C905631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09912" y="2588380"/>
              <a:ext cx="209768" cy="209768"/>
            </a:xfrm>
            <a:prstGeom prst="rect">
              <a:avLst/>
            </a:prstGeom>
          </p:spPr>
        </p:pic>
      </p:grpSp>
      <p:sp>
        <p:nvSpPr>
          <p:cNvPr id="73" name="Oval 72">
            <a:extLst>
              <a:ext uri="{FF2B5EF4-FFF2-40B4-BE49-F238E27FC236}">
                <a16:creationId xmlns:a16="http://schemas.microsoft.com/office/drawing/2014/main" id="{D8C99940-18D8-8747-AA65-863C39B62093}"/>
              </a:ext>
            </a:extLst>
          </p:cNvPr>
          <p:cNvSpPr/>
          <p:nvPr/>
        </p:nvSpPr>
        <p:spPr>
          <a:xfrm>
            <a:off x="2276701" y="1473742"/>
            <a:ext cx="1525067" cy="1525067"/>
          </a:xfrm>
          <a:prstGeom prst="ellipse">
            <a:avLst/>
          </a:prstGeom>
          <a:solidFill>
            <a:srgbClr val="173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alpha val="65000"/>
                </a:srgbClr>
              </a:solidFill>
              <a:effectLst/>
              <a:uLnTx/>
              <a:uFillTx/>
              <a:latin typeface="Myriad Pro"/>
              <a:ea typeface="+mn-ea"/>
              <a:cs typeface="+mn-cs"/>
            </a:endParaRPr>
          </a:p>
        </p:txBody>
      </p:sp>
      <p:grpSp>
        <p:nvGrpSpPr>
          <p:cNvPr id="75" name="Group 74">
            <a:extLst>
              <a:ext uri="{FF2B5EF4-FFF2-40B4-BE49-F238E27FC236}">
                <a16:creationId xmlns:a16="http://schemas.microsoft.com/office/drawing/2014/main" id="{6E0820A3-6773-F14F-89BD-DCB17A058446}"/>
              </a:ext>
            </a:extLst>
          </p:cNvPr>
          <p:cNvGrpSpPr/>
          <p:nvPr/>
        </p:nvGrpSpPr>
        <p:grpSpPr>
          <a:xfrm>
            <a:off x="8341536" y="4572139"/>
            <a:ext cx="1525067" cy="1525067"/>
            <a:chOff x="489317" y="2547189"/>
            <a:chExt cx="679837" cy="679837"/>
          </a:xfrm>
        </p:grpSpPr>
        <p:sp>
          <p:nvSpPr>
            <p:cNvPr id="76" name="Oval 75">
              <a:extLst>
                <a:ext uri="{FF2B5EF4-FFF2-40B4-BE49-F238E27FC236}">
                  <a16:creationId xmlns:a16="http://schemas.microsoft.com/office/drawing/2014/main" id="{C46F8E0C-0C6C-A84C-9FFF-B58488A358EA}"/>
                </a:ext>
              </a:extLst>
            </p:cNvPr>
            <p:cNvSpPr/>
            <p:nvPr/>
          </p:nvSpPr>
          <p:spPr>
            <a:xfrm>
              <a:off x="489317" y="2547189"/>
              <a:ext cx="679837" cy="679837"/>
            </a:xfrm>
            <a:prstGeom prst="ellipse">
              <a:avLst/>
            </a:prstGeom>
            <a:solidFill>
              <a:srgbClr val="173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alpha val="65000"/>
                  </a:srgbClr>
                </a:solidFill>
                <a:effectLst/>
                <a:uLnTx/>
                <a:uFillTx/>
                <a:latin typeface="Myriad Pro"/>
                <a:ea typeface="+mn-ea"/>
                <a:cs typeface="+mn-cs"/>
              </a:endParaRPr>
            </a:p>
          </p:txBody>
        </p:sp>
        <p:pic>
          <p:nvPicPr>
            <p:cNvPr id="77" name="Picture 76">
              <a:extLst>
                <a:ext uri="{FF2B5EF4-FFF2-40B4-BE49-F238E27FC236}">
                  <a16:creationId xmlns:a16="http://schemas.microsoft.com/office/drawing/2014/main" id="{92A18A17-B871-DA4B-9ED0-6D2086EE4CF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62098" y="2602044"/>
              <a:ext cx="521623" cy="521623"/>
            </a:xfrm>
            <a:prstGeom prst="rect">
              <a:avLst/>
            </a:prstGeom>
          </p:spPr>
        </p:pic>
      </p:grpSp>
      <p:grpSp>
        <p:nvGrpSpPr>
          <p:cNvPr id="78" name="Group 77">
            <a:extLst>
              <a:ext uri="{FF2B5EF4-FFF2-40B4-BE49-F238E27FC236}">
                <a16:creationId xmlns:a16="http://schemas.microsoft.com/office/drawing/2014/main" id="{D7BEF997-48D1-C943-9D21-9C85EAB3F6A6}"/>
              </a:ext>
            </a:extLst>
          </p:cNvPr>
          <p:cNvGrpSpPr/>
          <p:nvPr/>
        </p:nvGrpSpPr>
        <p:grpSpPr>
          <a:xfrm>
            <a:off x="2276701" y="4572139"/>
            <a:ext cx="1525067" cy="1525067"/>
            <a:chOff x="489317" y="2547189"/>
            <a:chExt cx="679837" cy="679837"/>
          </a:xfrm>
        </p:grpSpPr>
        <p:sp>
          <p:nvSpPr>
            <p:cNvPr id="79" name="Oval 78">
              <a:extLst>
                <a:ext uri="{FF2B5EF4-FFF2-40B4-BE49-F238E27FC236}">
                  <a16:creationId xmlns:a16="http://schemas.microsoft.com/office/drawing/2014/main" id="{45E8A0A7-A1B7-4A42-A465-C51B939085BB}"/>
                </a:ext>
              </a:extLst>
            </p:cNvPr>
            <p:cNvSpPr/>
            <p:nvPr/>
          </p:nvSpPr>
          <p:spPr>
            <a:xfrm>
              <a:off x="489317" y="2547189"/>
              <a:ext cx="679837" cy="679837"/>
            </a:xfrm>
            <a:prstGeom prst="ellipse">
              <a:avLst/>
            </a:prstGeom>
            <a:solidFill>
              <a:srgbClr val="173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alpha val="65000"/>
                  </a:srgbClr>
                </a:solidFill>
                <a:effectLst/>
                <a:uLnTx/>
                <a:uFillTx/>
                <a:latin typeface="Myriad Pro"/>
                <a:ea typeface="+mn-ea"/>
                <a:cs typeface="+mn-cs"/>
              </a:endParaRPr>
            </a:p>
          </p:txBody>
        </p:sp>
        <p:pic>
          <p:nvPicPr>
            <p:cNvPr id="80" name="Picture 79">
              <a:extLst>
                <a:ext uri="{FF2B5EF4-FFF2-40B4-BE49-F238E27FC236}">
                  <a16:creationId xmlns:a16="http://schemas.microsoft.com/office/drawing/2014/main" id="{7735BD86-3EB2-FB44-ABB9-A480DF961BD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67921" y="2619513"/>
              <a:ext cx="521623" cy="521623"/>
            </a:xfrm>
            <a:prstGeom prst="rect">
              <a:avLst/>
            </a:prstGeom>
          </p:spPr>
        </p:pic>
      </p:grpSp>
      <p:sp>
        <p:nvSpPr>
          <p:cNvPr id="81" name="Text Placeholder 13">
            <a:extLst>
              <a:ext uri="{FF2B5EF4-FFF2-40B4-BE49-F238E27FC236}">
                <a16:creationId xmlns:a16="http://schemas.microsoft.com/office/drawing/2014/main" id="{657F691A-A221-9249-98E0-92455DC2FC5A}"/>
              </a:ext>
            </a:extLst>
          </p:cNvPr>
          <p:cNvSpPr txBox="1">
            <a:spLocks/>
          </p:cNvSpPr>
          <p:nvPr/>
        </p:nvSpPr>
        <p:spPr>
          <a:xfrm>
            <a:off x="1728205" y="6246125"/>
            <a:ext cx="2619802" cy="46544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685800" indent="-228600" algn="ctr"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srgbClr val="FFFFFF"/>
                </a:solidFill>
                <a:effectLst/>
                <a:uLnTx/>
                <a:uFillTx/>
                <a:latin typeface="Myriad Pro"/>
                <a:ea typeface="+mn-ea"/>
                <a:cs typeface="+mn-cs"/>
              </a:rPr>
              <a:t>Worldwide SOC</a:t>
            </a:r>
          </a:p>
        </p:txBody>
      </p:sp>
      <p:sp>
        <p:nvSpPr>
          <p:cNvPr id="84" name="Text Placeholder 13">
            <a:extLst>
              <a:ext uri="{FF2B5EF4-FFF2-40B4-BE49-F238E27FC236}">
                <a16:creationId xmlns:a16="http://schemas.microsoft.com/office/drawing/2014/main" id="{A1AD31C5-C878-0B41-B194-21B189DE3623}"/>
              </a:ext>
            </a:extLst>
          </p:cNvPr>
          <p:cNvSpPr txBox="1">
            <a:spLocks/>
          </p:cNvSpPr>
          <p:nvPr/>
        </p:nvSpPr>
        <p:spPr>
          <a:xfrm>
            <a:off x="4646602" y="5744080"/>
            <a:ext cx="3289084" cy="46544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685800" indent="-228600" algn="ctr"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50BFEE"/>
                </a:solidFill>
                <a:effectLst/>
                <a:uLnTx/>
                <a:uFillTx/>
                <a:latin typeface="Myriad Pro"/>
                <a:ea typeface="+mn-ea"/>
                <a:cs typeface="+mn-cs"/>
              </a:rPr>
              <a:t>Partner Program</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1" i="0" u="none" strike="noStrike" kern="1200" cap="none" spc="0" normalizeH="0" baseline="0" noProof="0" dirty="0">
              <a:ln>
                <a:noFill/>
              </a:ln>
              <a:solidFill>
                <a:srgbClr val="000000">
                  <a:lumMod val="75000"/>
                  <a:lumOff val="25000"/>
                </a:srgbClr>
              </a:solidFill>
              <a:effectLst/>
              <a:uLnTx/>
              <a:uFillTx/>
              <a:latin typeface="Myriad Pro"/>
              <a:ea typeface="+mn-ea"/>
              <a:cs typeface="+mn-cs"/>
            </a:endParaRPr>
          </a:p>
        </p:txBody>
      </p:sp>
      <p:sp>
        <p:nvSpPr>
          <p:cNvPr id="85" name="Oval 84">
            <a:extLst>
              <a:ext uri="{FF2B5EF4-FFF2-40B4-BE49-F238E27FC236}">
                <a16:creationId xmlns:a16="http://schemas.microsoft.com/office/drawing/2014/main" id="{4D124750-A2E9-2644-BAEE-D33B81618D86}"/>
              </a:ext>
            </a:extLst>
          </p:cNvPr>
          <p:cNvSpPr/>
          <p:nvPr/>
        </p:nvSpPr>
        <p:spPr>
          <a:xfrm>
            <a:off x="2345903" y="1432399"/>
            <a:ext cx="1525067" cy="1525067"/>
          </a:xfrm>
          <a:prstGeom prst="ellipse">
            <a:avLst/>
          </a:prstGeom>
          <a:noFill/>
          <a:ln w="28575">
            <a:solidFill>
              <a:srgbClr val="0067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alpha val="65000"/>
                </a:srgbClr>
              </a:solidFill>
              <a:effectLst/>
              <a:uLnTx/>
              <a:uFillTx/>
              <a:latin typeface="Myriad Pro"/>
              <a:ea typeface="+mn-ea"/>
              <a:cs typeface="+mn-cs"/>
            </a:endParaRPr>
          </a:p>
        </p:txBody>
      </p:sp>
      <p:sp>
        <p:nvSpPr>
          <p:cNvPr id="86" name="Oval 85">
            <a:extLst>
              <a:ext uri="{FF2B5EF4-FFF2-40B4-BE49-F238E27FC236}">
                <a16:creationId xmlns:a16="http://schemas.microsoft.com/office/drawing/2014/main" id="{9EFC7484-EE3C-FD4F-8769-2883246141BA}"/>
              </a:ext>
            </a:extLst>
          </p:cNvPr>
          <p:cNvSpPr/>
          <p:nvPr/>
        </p:nvSpPr>
        <p:spPr>
          <a:xfrm>
            <a:off x="2345903" y="4562460"/>
            <a:ext cx="1525067" cy="1525067"/>
          </a:xfrm>
          <a:prstGeom prst="ellipse">
            <a:avLst/>
          </a:prstGeom>
          <a:noFill/>
          <a:ln w="28575">
            <a:solidFill>
              <a:srgbClr val="0067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alpha val="65000"/>
                </a:srgbClr>
              </a:solidFill>
              <a:effectLst/>
              <a:uLnTx/>
              <a:uFillTx/>
              <a:latin typeface="Myriad Pro"/>
              <a:ea typeface="+mn-ea"/>
              <a:cs typeface="+mn-cs"/>
            </a:endParaRPr>
          </a:p>
        </p:txBody>
      </p:sp>
      <p:grpSp>
        <p:nvGrpSpPr>
          <p:cNvPr id="14" name="Group 13">
            <a:extLst>
              <a:ext uri="{FF2B5EF4-FFF2-40B4-BE49-F238E27FC236}">
                <a16:creationId xmlns:a16="http://schemas.microsoft.com/office/drawing/2014/main" id="{33F400C4-EA38-344E-B70C-C9B58B956775}"/>
              </a:ext>
            </a:extLst>
          </p:cNvPr>
          <p:cNvGrpSpPr/>
          <p:nvPr/>
        </p:nvGrpSpPr>
        <p:grpSpPr>
          <a:xfrm>
            <a:off x="8263126" y="1432399"/>
            <a:ext cx="1603477" cy="1540284"/>
            <a:chOff x="8263126" y="1432399"/>
            <a:chExt cx="1603477" cy="1540284"/>
          </a:xfrm>
        </p:grpSpPr>
        <p:grpSp>
          <p:nvGrpSpPr>
            <p:cNvPr id="69" name="Group 68">
              <a:extLst>
                <a:ext uri="{FF2B5EF4-FFF2-40B4-BE49-F238E27FC236}">
                  <a16:creationId xmlns:a16="http://schemas.microsoft.com/office/drawing/2014/main" id="{79D88D64-D10B-3643-9E49-6467E1120CD3}"/>
                </a:ext>
              </a:extLst>
            </p:cNvPr>
            <p:cNvGrpSpPr/>
            <p:nvPr/>
          </p:nvGrpSpPr>
          <p:grpSpPr>
            <a:xfrm>
              <a:off x="8341536" y="1447616"/>
              <a:ext cx="1525067" cy="1525067"/>
              <a:chOff x="489317" y="2547189"/>
              <a:chExt cx="679837" cy="679837"/>
            </a:xfrm>
          </p:grpSpPr>
          <p:sp>
            <p:nvSpPr>
              <p:cNvPr id="70" name="Oval 69">
                <a:extLst>
                  <a:ext uri="{FF2B5EF4-FFF2-40B4-BE49-F238E27FC236}">
                    <a16:creationId xmlns:a16="http://schemas.microsoft.com/office/drawing/2014/main" id="{BB954858-37F1-134A-BAC5-99B80DDD6BB8}"/>
                  </a:ext>
                </a:extLst>
              </p:cNvPr>
              <p:cNvSpPr/>
              <p:nvPr/>
            </p:nvSpPr>
            <p:spPr>
              <a:xfrm>
                <a:off x="489317" y="2547189"/>
                <a:ext cx="679837" cy="679837"/>
              </a:xfrm>
              <a:prstGeom prst="ellipse">
                <a:avLst/>
              </a:prstGeom>
              <a:solidFill>
                <a:srgbClr val="173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alpha val="65000"/>
                    </a:srgbClr>
                  </a:solidFill>
                  <a:effectLst/>
                  <a:uLnTx/>
                  <a:uFillTx/>
                  <a:latin typeface="Myriad Pro"/>
                  <a:ea typeface="+mn-ea"/>
                  <a:cs typeface="+mn-cs"/>
                </a:endParaRPr>
              </a:p>
            </p:txBody>
          </p:sp>
          <p:pic>
            <p:nvPicPr>
              <p:cNvPr id="71" name="Picture 70">
                <a:extLst>
                  <a:ext uri="{FF2B5EF4-FFF2-40B4-BE49-F238E27FC236}">
                    <a16:creationId xmlns:a16="http://schemas.microsoft.com/office/drawing/2014/main" id="{02BEF285-3B93-EB4B-863D-6D9203B891C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79455" y="2629889"/>
                <a:ext cx="521750" cy="521750"/>
              </a:xfrm>
              <a:prstGeom prst="rect">
                <a:avLst/>
              </a:prstGeom>
            </p:spPr>
          </p:pic>
        </p:grpSp>
        <p:sp>
          <p:nvSpPr>
            <p:cNvPr id="87" name="Oval 86">
              <a:extLst>
                <a:ext uri="{FF2B5EF4-FFF2-40B4-BE49-F238E27FC236}">
                  <a16:creationId xmlns:a16="http://schemas.microsoft.com/office/drawing/2014/main" id="{A3C16AEE-9AA0-D947-9080-250C30437650}"/>
                </a:ext>
              </a:extLst>
            </p:cNvPr>
            <p:cNvSpPr/>
            <p:nvPr/>
          </p:nvSpPr>
          <p:spPr>
            <a:xfrm>
              <a:off x="8263126" y="1432399"/>
              <a:ext cx="1525067" cy="1525067"/>
            </a:xfrm>
            <a:prstGeom prst="ellipse">
              <a:avLst/>
            </a:prstGeom>
            <a:noFill/>
            <a:ln w="28575">
              <a:solidFill>
                <a:srgbClr val="0067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alpha val="65000"/>
                  </a:srgbClr>
                </a:solidFill>
                <a:effectLst/>
                <a:uLnTx/>
                <a:uFillTx/>
                <a:latin typeface="Myriad Pro"/>
                <a:ea typeface="+mn-ea"/>
                <a:cs typeface="+mn-cs"/>
              </a:endParaRPr>
            </a:p>
          </p:txBody>
        </p:sp>
      </p:grpSp>
      <p:sp>
        <p:nvSpPr>
          <p:cNvPr id="88" name="Oval 87">
            <a:extLst>
              <a:ext uri="{FF2B5EF4-FFF2-40B4-BE49-F238E27FC236}">
                <a16:creationId xmlns:a16="http://schemas.microsoft.com/office/drawing/2014/main" id="{D741CBF1-BBBA-8446-A20E-B80EF483DED7}"/>
              </a:ext>
            </a:extLst>
          </p:cNvPr>
          <p:cNvSpPr/>
          <p:nvPr/>
        </p:nvSpPr>
        <p:spPr>
          <a:xfrm>
            <a:off x="8263126" y="4562460"/>
            <a:ext cx="1525067" cy="1525067"/>
          </a:xfrm>
          <a:prstGeom prst="ellipse">
            <a:avLst/>
          </a:prstGeom>
          <a:noFill/>
          <a:ln w="28575">
            <a:solidFill>
              <a:srgbClr val="0067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alpha val="65000"/>
                </a:srgbClr>
              </a:solidFill>
              <a:effectLst/>
              <a:uLnTx/>
              <a:uFillTx/>
              <a:latin typeface="Myriad Pro"/>
              <a:ea typeface="+mn-ea"/>
              <a:cs typeface="+mn-cs"/>
            </a:endParaRPr>
          </a:p>
        </p:txBody>
      </p:sp>
      <p:sp>
        <p:nvSpPr>
          <p:cNvPr id="89" name="Oval 88">
            <a:extLst>
              <a:ext uri="{FF2B5EF4-FFF2-40B4-BE49-F238E27FC236}">
                <a16:creationId xmlns:a16="http://schemas.microsoft.com/office/drawing/2014/main" id="{BC9A6C0D-15D1-484F-ABE2-62D05EB4E00E}"/>
              </a:ext>
            </a:extLst>
          </p:cNvPr>
          <p:cNvSpPr/>
          <p:nvPr/>
        </p:nvSpPr>
        <p:spPr>
          <a:xfrm>
            <a:off x="10942256" y="2131454"/>
            <a:ext cx="2678842" cy="2678842"/>
          </a:xfrm>
          <a:prstGeom prst="ellipse">
            <a:avLst/>
          </a:prstGeom>
          <a:solidFill>
            <a:srgbClr val="0067B1">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yriad Pro"/>
              <a:ea typeface="+mn-ea"/>
              <a:cs typeface="+mn-cs"/>
            </a:endParaRPr>
          </a:p>
        </p:txBody>
      </p:sp>
      <p:sp>
        <p:nvSpPr>
          <p:cNvPr id="90" name="Oval 89">
            <a:extLst>
              <a:ext uri="{FF2B5EF4-FFF2-40B4-BE49-F238E27FC236}">
                <a16:creationId xmlns:a16="http://schemas.microsoft.com/office/drawing/2014/main" id="{DB5609FC-744C-3A41-8E26-87DE8AE209A0}"/>
              </a:ext>
            </a:extLst>
          </p:cNvPr>
          <p:cNvSpPr/>
          <p:nvPr/>
        </p:nvSpPr>
        <p:spPr>
          <a:xfrm>
            <a:off x="-914697" y="-1058779"/>
            <a:ext cx="2755643" cy="2755643"/>
          </a:xfrm>
          <a:prstGeom prst="ellipse">
            <a:avLst/>
          </a:prstGeom>
          <a:noFill/>
          <a:ln w="28575">
            <a:solidFill>
              <a:srgbClr val="76D6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yriad Pro"/>
              <a:ea typeface="+mn-ea"/>
              <a:cs typeface="+mn-cs"/>
            </a:endParaRPr>
          </a:p>
        </p:txBody>
      </p:sp>
      <p:sp>
        <p:nvSpPr>
          <p:cNvPr id="2" name="Title 1">
            <a:extLst>
              <a:ext uri="{FF2B5EF4-FFF2-40B4-BE49-F238E27FC236}">
                <a16:creationId xmlns:a16="http://schemas.microsoft.com/office/drawing/2014/main" id="{3ED65970-5BB9-3A47-AD1F-11D2040568E2}"/>
              </a:ext>
            </a:extLst>
          </p:cNvPr>
          <p:cNvSpPr>
            <a:spLocks noGrp="1"/>
          </p:cNvSpPr>
          <p:nvPr>
            <p:ph type="title"/>
          </p:nvPr>
        </p:nvSpPr>
        <p:spPr>
          <a:xfrm>
            <a:off x="838200" y="52084"/>
            <a:ext cx="10515600" cy="1325563"/>
          </a:xfrm>
        </p:spPr>
        <p:txBody>
          <a:bodyPr/>
          <a:lstStyle/>
          <a:p>
            <a:r>
              <a:rPr lang="en-US"/>
              <a:t>ConnectWise Cybersecurity</a:t>
            </a:r>
          </a:p>
        </p:txBody>
      </p:sp>
      <p:pic>
        <p:nvPicPr>
          <p:cNvPr id="34" name="Picture 33">
            <a:extLst>
              <a:ext uri="{FF2B5EF4-FFF2-40B4-BE49-F238E27FC236}">
                <a16:creationId xmlns:a16="http://schemas.microsoft.com/office/drawing/2014/main" id="{DD3C8CCD-F1BD-774A-BD46-1F58B82A4CAC}"/>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506100" y="1696864"/>
            <a:ext cx="1027566" cy="1027566"/>
          </a:xfrm>
          <a:prstGeom prst="rect">
            <a:avLst/>
          </a:prstGeom>
        </p:spPr>
      </p:pic>
      <p:pic>
        <p:nvPicPr>
          <p:cNvPr id="35" name="Picture 34" descr="A close up of a sign&#10;&#10;Description automatically generated">
            <a:extLst>
              <a:ext uri="{FF2B5EF4-FFF2-40B4-BE49-F238E27FC236}">
                <a16:creationId xmlns:a16="http://schemas.microsoft.com/office/drawing/2014/main" id="{0D4D1715-3F72-4541-BAC0-A4107BD3BC1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00591" y="3299357"/>
            <a:ext cx="2380341" cy="893076"/>
          </a:xfrm>
          <a:prstGeom prst="rect">
            <a:avLst/>
          </a:prstGeom>
        </p:spPr>
      </p:pic>
      <p:pic>
        <p:nvPicPr>
          <p:cNvPr id="36" name="Picture 35">
            <a:extLst>
              <a:ext uri="{FF2B5EF4-FFF2-40B4-BE49-F238E27FC236}">
                <a16:creationId xmlns:a16="http://schemas.microsoft.com/office/drawing/2014/main" id="{A7967687-1FAC-9C4D-AFE7-DEC04277F3EB}"/>
              </a:ext>
            </a:extLst>
          </p:cNvPr>
          <p:cNvPicPr>
            <a:picLocks noChangeAspect="1"/>
          </p:cNvPicPr>
          <p:nvPr/>
        </p:nvPicPr>
        <p:blipFill>
          <a:blip r:embed="rId9"/>
          <a:stretch>
            <a:fillRect/>
          </a:stretch>
        </p:blipFill>
        <p:spPr>
          <a:xfrm>
            <a:off x="388195" y="1997412"/>
            <a:ext cx="1644878" cy="337099"/>
          </a:xfrm>
          <a:prstGeom prst="rect">
            <a:avLst/>
          </a:prstGeom>
        </p:spPr>
      </p:pic>
      <p:pic>
        <p:nvPicPr>
          <p:cNvPr id="38" name="Picture 37">
            <a:extLst>
              <a:ext uri="{FF2B5EF4-FFF2-40B4-BE49-F238E27FC236}">
                <a16:creationId xmlns:a16="http://schemas.microsoft.com/office/drawing/2014/main" id="{75AF6591-786C-4941-9059-3D08FE76B6C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308023" y="1817712"/>
            <a:ext cx="1425286" cy="627484"/>
          </a:xfrm>
          <a:prstGeom prst="rect">
            <a:avLst/>
          </a:prstGeom>
        </p:spPr>
      </p:pic>
      <p:pic>
        <p:nvPicPr>
          <p:cNvPr id="4" name="Picture 3">
            <a:extLst>
              <a:ext uri="{FF2B5EF4-FFF2-40B4-BE49-F238E27FC236}">
                <a16:creationId xmlns:a16="http://schemas.microsoft.com/office/drawing/2014/main" id="{94654A51-F145-8F41-9959-60FBA71781DE}"/>
              </a:ext>
            </a:extLst>
          </p:cNvPr>
          <p:cNvPicPr>
            <a:picLocks noChangeAspect="1"/>
          </p:cNvPicPr>
          <p:nvPr/>
        </p:nvPicPr>
        <p:blipFill>
          <a:blip r:embed="rId11"/>
          <a:stretch>
            <a:fillRect/>
          </a:stretch>
        </p:blipFill>
        <p:spPr>
          <a:xfrm>
            <a:off x="8857068" y="3357198"/>
            <a:ext cx="1816224" cy="836419"/>
          </a:xfrm>
          <a:prstGeom prst="rect">
            <a:avLst/>
          </a:prstGeom>
        </p:spPr>
      </p:pic>
      <p:pic>
        <p:nvPicPr>
          <p:cNvPr id="41" name="Picture 40">
            <a:extLst>
              <a:ext uri="{FF2B5EF4-FFF2-40B4-BE49-F238E27FC236}">
                <a16:creationId xmlns:a16="http://schemas.microsoft.com/office/drawing/2014/main" id="{A5BB1EFC-E5FF-564B-AB30-C91B220932EF}"/>
              </a:ext>
            </a:extLst>
          </p:cNvPr>
          <p:cNvPicPr>
            <a:picLocks noChangeAspect="1"/>
          </p:cNvPicPr>
          <p:nvPr/>
        </p:nvPicPr>
        <p:blipFill>
          <a:blip r:embed="rId12"/>
          <a:stretch>
            <a:fillRect/>
          </a:stretch>
        </p:blipFill>
        <p:spPr>
          <a:xfrm>
            <a:off x="294356" y="4882564"/>
            <a:ext cx="1794968" cy="751302"/>
          </a:xfrm>
          <a:prstGeom prst="rect">
            <a:avLst/>
          </a:prstGeom>
        </p:spPr>
      </p:pic>
      <p:pic>
        <p:nvPicPr>
          <p:cNvPr id="6" name="Picture 5">
            <a:extLst>
              <a:ext uri="{FF2B5EF4-FFF2-40B4-BE49-F238E27FC236}">
                <a16:creationId xmlns:a16="http://schemas.microsoft.com/office/drawing/2014/main" id="{739517FE-7BBE-4047-A42C-59C972CEF9ED}"/>
              </a:ext>
            </a:extLst>
          </p:cNvPr>
          <p:cNvPicPr>
            <a:picLocks noChangeAspect="1"/>
          </p:cNvPicPr>
          <p:nvPr/>
        </p:nvPicPr>
        <p:blipFill>
          <a:blip r:embed="rId13"/>
          <a:stretch>
            <a:fillRect/>
          </a:stretch>
        </p:blipFill>
        <p:spPr>
          <a:xfrm>
            <a:off x="10418705" y="5010112"/>
            <a:ext cx="1226171" cy="687930"/>
          </a:xfrm>
          <a:prstGeom prst="rect">
            <a:avLst/>
          </a:prstGeom>
        </p:spPr>
      </p:pic>
      <p:sp>
        <p:nvSpPr>
          <p:cNvPr id="44" name="Oval 43">
            <a:extLst>
              <a:ext uri="{FF2B5EF4-FFF2-40B4-BE49-F238E27FC236}">
                <a16:creationId xmlns:a16="http://schemas.microsoft.com/office/drawing/2014/main" id="{1412F285-F655-AD41-ABAA-CD69D8229795}"/>
              </a:ext>
            </a:extLst>
          </p:cNvPr>
          <p:cNvSpPr/>
          <p:nvPr/>
        </p:nvSpPr>
        <p:spPr>
          <a:xfrm>
            <a:off x="4146754" y="1536245"/>
            <a:ext cx="4073552" cy="4119819"/>
          </a:xfrm>
          <a:prstGeom prst="ellipse">
            <a:avLst/>
          </a:prstGeom>
          <a:no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alpha val="65000"/>
                </a:srgbClr>
              </a:solidFill>
              <a:effectLst/>
              <a:uLnTx/>
              <a:uFillTx/>
              <a:latin typeface="Myriad Pro"/>
              <a:ea typeface="+mn-ea"/>
              <a:cs typeface="+mn-cs"/>
            </a:endParaRPr>
          </a:p>
        </p:txBody>
      </p:sp>
      <p:sp>
        <p:nvSpPr>
          <p:cNvPr id="46" name="Text Placeholder 13">
            <a:extLst>
              <a:ext uri="{FF2B5EF4-FFF2-40B4-BE49-F238E27FC236}">
                <a16:creationId xmlns:a16="http://schemas.microsoft.com/office/drawing/2014/main" id="{A4423DD2-3198-0A48-8C19-475FFA14FD4C}"/>
              </a:ext>
            </a:extLst>
          </p:cNvPr>
          <p:cNvSpPr txBox="1">
            <a:spLocks/>
          </p:cNvSpPr>
          <p:nvPr/>
        </p:nvSpPr>
        <p:spPr>
          <a:xfrm>
            <a:off x="7779976" y="6251936"/>
            <a:ext cx="2619803" cy="46544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685800" indent="-228600" algn="ctr"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srgbClr val="FFFFFF"/>
                </a:solidFill>
                <a:effectLst/>
                <a:uLnTx/>
                <a:uFillTx/>
                <a:latin typeface="Myriad Pro"/>
                <a:ea typeface="+mn-ea"/>
                <a:cs typeface="+mn-cs"/>
              </a:rPr>
              <a:t>Marketplace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1" i="0" u="none" strike="noStrike" kern="1200" cap="none" spc="0" normalizeH="0" baseline="0" noProof="0">
              <a:ln>
                <a:noFill/>
              </a:ln>
              <a:solidFill>
                <a:srgbClr val="000000">
                  <a:lumMod val="75000"/>
                  <a:lumOff val="25000"/>
                </a:srgbClr>
              </a:solidFill>
              <a:effectLst/>
              <a:uLnTx/>
              <a:uFillTx/>
              <a:latin typeface="Myriad Pro"/>
              <a:ea typeface="+mn-ea"/>
              <a:cs typeface="+mn-cs"/>
            </a:endParaRPr>
          </a:p>
        </p:txBody>
      </p:sp>
      <p:sp>
        <p:nvSpPr>
          <p:cNvPr id="8" name="TextBox 7">
            <a:extLst>
              <a:ext uri="{FF2B5EF4-FFF2-40B4-BE49-F238E27FC236}">
                <a16:creationId xmlns:a16="http://schemas.microsoft.com/office/drawing/2014/main" id="{E8FFAEB1-C13F-B24C-B18A-29E0C483231A}"/>
              </a:ext>
            </a:extLst>
          </p:cNvPr>
          <p:cNvSpPr txBox="1"/>
          <p:nvPr/>
        </p:nvSpPr>
        <p:spPr>
          <a:xfrm>
            <a:off x="4490185" y="3197519"/>
            <a:ext cx="3558142" cy="1569660"/>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kumimoji="0" lang="en-US" b="0" i="0" u="none" strike="noStrike" kern="1200" cap="none" spc="0" normalizeH="0" baseline="0" noProof="0" dirty="0">
                <a:ln>
                  <a:noFill/>
                </a:ln>
                <a:solidFill>
                  <a:srgbClr val="FFFFFF"/>
                </a:solidFill>
                <a:effectLst/>
                <a:uLnTx/>
                <a:uFillTx/>
                <a:latin typeface="Myriad Pro"/>
                <a:ea typeface="+mn-ea"/>
                <a:cs typeface="+mn-cs"/>
              </a:rPr>
              <a:t>Your clients are 5x more likely to ask you about cybersecurity services than other solutions</a:t>
            </a:r>
          </a:p>
        </p:txBody>
      </p:sp>
    </p:spTree>
    <p:extLst>
      <p:ext uri="{BB962C8B-B14F-4D97-AF65-F5344CB8AC3E}">
        <p14:creationId xmlns:p14="http://schemas.microsoft.com/office/powerpoint/2010/main" val="2854986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dissolve">
                                      <p:cBhvr>
                                        <p:cTn id="7" dur="500"/>
                                        <p:tgtEl>
                                          <p:spTgt spid="38"/>
                                        </p:tgtEl>
                                      </p:cBhvr>
                                    </p:animEffect>
                                  </p:childTnLst>
                                </p:cTn>
                              </p:par>
                              <p:par>
                                <p:cTn id="8" presetID="9"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par>
                                <p:cTn id="11" presetID="9"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ssolv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dissolve">
                                      <p:cBhvr>
                                        <p:cTn id="18" dur="500"/>
                                        <p:tgtEl>
                                          <p:spTgt spid="36"/>
                                        </p:tgtEl>
                                      </p:cBhvr>
                                    </p:animEffect>
                                  </p:childTnLst>
                                </p:cTn>
                              </p:par>
                              <p:par>
                                <p:cTn id="19" presetID="9" presetClass="entr" presetSubtype="0"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dissolve">
                                      <p:cBhvr>
                                        <p:cTn id="21" dur="500"/>
                                        <p:tgtEl>
                                          <p:spTgt spid="35"/>
                                        </p:tgtEl>
                                      </p:cBhvr>
                                    </p:animEffect>
                                  </p:childTnLst>
                                </p:cTn>
                              </p:par>
                              <p:par>
                                <p:cTn id="22" presetID="9" presetClass="entr" presetSubtype="0" fill="hold" nodeType="with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dissolve">
                                      <p:cBhvr>
                                        <p:cTn id="24" dur="500"/>
                                        <p:tgtEl>
                                          <p:spTgt spid="41"/>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81"/>
                                        </p:tgtEl>
                                        <p:attrNameLst>
                                          <p:attrName>style.visibility</p:attrName>
                                        </p:attrNameLst>
                                      </p:cBhvr>
                                      <p:to>
                                        <p:strVal val="visible"/>
                                      </p:to>
                                    </p:set>
                                    <p:animEffect transition="in" filter="dissolve">
                                      <p:cBhvr>
                                        <p:cTn id="27" dur="500"/>
                                        <p:tgtEl>
                                          <p:spTgt spid="81"/>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46"/>
                                        </p:tgtEl>
                                        <p:attrNameLst>
                                          <p:attrName>style.visibility</p:attrName>
                                        </p:attrNameLst>
                                      </p:cBhvr>
                                      <p:to>
                                        <p:strVal val="visible"/>
                                      </p:to>
                                    </p:set>
                                    <p:animEffect transition="in" filter="dissolve">
                                      <p:cBhvr>
                                        <p:cTn id="30" dur="500"/>
                                        <p:tgtEl>
                                          <p:spTgt spid="46"/>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84"/>
                                        </p:tgtEl>
                                        <p:attrNameLst>
                                          <p:attrName>style.visibility</p:attrName>
                                        </p:attrNameLst>
                                      </p:cBhvr>
                                      <p:to>
                                        <p:strVal val="visible"/>
                                      </p:to>
                                    </p:set>
                                    <p:animEffect transition="in" filter="dissolve">
                                      <p:cBhvr>
                                        <p:cTn id="35"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P spid="84" grpId="0"/>
      <p:bldP spid="4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D79F1A0-F7B5-44A3-825D-59E4914F1149}"/>
              </a:ext>
            </a:extLst>
          </p:cNvPr>
          <p:cNvSpPr>
            <a:spLocks noGrp="1"/>
          </p:cNvSpPr>
          <p:nvPr>
            <p:ph type="ctrTitle"/>
          </p:nvPr>
        </p:nvSpPr>
        <p:spPr>
          <a:xfrm>
            <a:off x="460275" y="3148286"/>
            <a:ext cx="11271449" cy="2357660"/>
          </a:xfrm>
        </p:spPr>
        <p:txBody>
          <a:bodyPr/>
          <a:lstStyle/>
          <a:p>
            <a:pPr lvl="0"/>
            <a:r>
              <a:rPr lang="en-US" dirty="0"/>
              <a:t>Introduction to the </a:t>
            </a:r>
            <a:br>
              <a:rPr lang="en-US" dirty="0"/>
            </a:br>
            <a:r>
              <a:rPr lang="en-US" dirty="0"/>
              <a:t>ConnectWise Partner Program</a:t>
            </a:r>
            <a:br>
              <a:rPr lang="en-US" dirty="0"/>
            </a:br>
            <a:r>
              <a:rPr lang="en-US" sz="4800" dirty="0"/>
              <a:t>*</a:t>
            </a:r>
            <a:r>
              <a:rPr lang="en-US" sz="2400" i="1" dirty="0"/>
              <a:t>April 6 Launch, currently recruiting early adopters</a:t>
            </a:r>
            <a:endParaRPr lang="en-US" sz="3200" i="1" noProof="0" dirty="0"/>
          </a:p>
        </p:txBody>
      </p:sp>
      <p:pic>
        <p:nvPicPr>
          <p:cNvPr id="7" name="Google Shape;70;p12">
            <a:extLst>
              <a:ext uri="{FF2B5EF4-FFF2-40B4-BE49-F238E27FC236}">
                <a16:creationId xmlns:a16="http://schemas.microsoft.com/office/drawing/2014/main" id="{EA0E5E72-712D-46AC-BA3C-9887C6A9D3E9}"/>
              </a:ext>
            </a:extLst>
          </p:cNvPr>
          <p:cNvPicPr preferRelativeResize="0"/>
          <p:nvPr/>
        </p:nvPicPr>
        <p:blipFill>
          <a:blip r:embed="rId2">
            <a:alphaModFix/>
          </a:blip>
          <a:stretch>
            <a:fillRect/>
          </a:stretch>
        </p:blipFill>
        <p:spPr>
          <a:xfrm>
            <a:off x="641877" y="327386"/>
            <a:ext cx="3923214" cy="874120"/>
          </a:xfrm>
          <a:prstGeom prst="rect">
            <a:avLst/>
          </a:prstGeom>
          <a:noFill/>
          <a:ln>
            <a:noFill/>
          </a:ln>
        </p:spPr>
      </p:pic>
    </p:spTree>
    <p:extLst>
      <p:ext uri="{BB962C8B-B14F-4D97-AF65-F5344CB8AC3E}">
        <p14:creationId xmlns:p14="http://schemas.microsoft.com/office/powerpoint/2010/main" val="20214741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4EFD8AC-F165-5442-95EF-73D1DD7D7D3D}"/>
              </a:ext>
            </a:extLst>
          </p:cNvPr>
          <p:cNvGrpSpPr/>
          <p:nvPr/>
        </p:nvGrpSpPr>
        <p:grpSpPr>
          <a:xfrm>
            <a:off x="0" y="0"/>
            <a:ext cx="4062984" cy="6858000"/>
            <a:chOff x="0" y="0"/>
            <a:chExt cx="4062984" cy="6858000"/>
          </a:xfrm>
        </p:grpSpPr>
        <p:pic>
          <p:nvPicPr>
            <p:cNvPr id="4" name="Picture 3" descr="A picture containing person, indoor, person, table&#10;&#10;Description automatically generated">
              <a:extLst>
                <a:ext uri="{FF2B5EF4-FFF2-40B4-BE49-F238E27FC236}">
                  <a16:creationId xmlns:a16="http://schemas.microsoft.com/office/drawing/2014/main" id="{787C6414-E4F9-6A47-8C06-043F24FE0AE8}"/>
                </a:ext>
              </a:extLst>
            </p:cNvPr>
            <p:cNvPicPr>
              <a:picLocks noChangeAspect="1"/>
            </p:cNvPicPr>
            <p:nvPr/>
          </p:nvPicPr>
          <p:blipFill rotWithShape="1">
            <a:blip r:embed="rId3"/>
            <a:srcRect r="11200"/>
            <a:stretch/>
          </p:blipFill>
          <p:spPr>
            <a:xfrm>
              <a:off x="0" y="0"/>
              <a:ext cx="4059936" cy="6858000"/>
            </a:xfrm>
            <a:prstGeom prst="rect">
              <a:avLst/>
            </a:prstGeom>
          </p:spPr>
        </p:pic>
        <p:sp>
          <p:nvSpPr>
            <p:cNvPr id="2" name="Rectangle 1">
              <a:extLst>
                <a:ext uri="{FF2B5EF4-FFF2-40B4-BE49-F238E27FC236}">
                  <a16:creationId xmlns:a16="http://schemas.microsoft.com/office/drawing/2014/main" id="{B8B24F47-35E7-A949-8AA8-6A565E7306F9}"/>
                </a:ext>
              </a:extLst>
            </p:cNvPr>
            <p:cNvSpPr>
              <a:spLocks/>
            </p:cNvSpPr>
            <p:nvPr/>
          </p:nvSpPr>
          <p:spPr>
            <a:xfrm>
              <a:off x="4572" y="1"/>
              <a:ext cx="4058412" cy="5943600"/>
            </a:xfrm>
            <a:prstGeom prst="rect">
              <a:avLst/>
            </a:prstGeom>
            <a:gradFill>
              <a:gsLst>
                <a:gs pos="35000">
                  <a:schemeClr val="tx1">
                    <a:alpha val="0"/>
                  </a:schemeClr>
                </a:gs>
                <a:gs pos="96000">
                  <a:schemeClr val="bg2"/>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yriad Pro"/>
                <a:ea typeface="+mn-ea"/>
                <a:cs typeface="+mn-cs"/>
              </a:endParaRPr>
            </a:p>
          </p:txBody>
        </p:sp>
      </p:grpSp>
      <p:sp>
        <p:nvSpPr>
          <p:cNvPr id="13" name="TextBox 12">
            <a:extLst>
              <a:ext uri="{FF2B5EF4-FFF2-40B4-BE49-F238E27FC236}">
                <a16:creationId xmlns:a16="http://schemas.microsoft.com/office/drawing/2014/main" id="{E0A06123-9FF7-0F41-A68B-C25CB0B10CEC}"/>
              </a:ext>
            </a:extLst>
          </p:cNvPr>
          <p:cNvSpPr txBox="1"/>
          <p:nvPr/>
        </p:nvSpPr>
        <p:spPr>
          <a:xfrm>
            <a:off x="0" y="695230"/>
            <a:ext cx="4058412" cy="1220847"/>
          </a:xfrm>
          <a:prstGeom prst="rect">
            <a:avLst/>
          </a:prstGeom>
          <a:noFill/>
        </p:spPr>
        <p:txBody>
          <a:bodyPr wrap="square" rtlCol="0">
            <a:spAutoFit/>
          </a:bodyPr>
          <a:lstStyle/>
          <a:p>
            <a:pPr marL="0" marR="0" lvl="0" indent="0" algn="ctr" defTabSz="914400" rtl="0" eaLnBrk="1" fontAlgn="auto" latinLnBrk="0" hangingPunct="1">
              <a:lnSpc>
                <a:spcPts val="44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outerShdw blurRad="127000" dist="38100" dir="2700000" algn="tl" rotWithShape="0">
                    <a:srgbClr val="005080">
                      <a:alpha val="15000"/>
                    </a:srgbClr>
                  </a:outerShdw>
                </a:effectLst>
                <a:uLnTx/>
                <a:uFillTx/>
                <a:latin typeface="Myriad Pro Black" panose="020B0503030403020204" pitchFamily="34" charset="0"/>
                <a:ea typeface="+mn-ea"/>
                <a:cs typeface="+mn-cs"/>
              </a:rPr>
              <a:t>Build</a:t>
            </a:r>
            <a:br>
              <a:rPr kumimoji="0" lang="en-US" sz="4000" b="1" i="0" u="none" strike="noStrike" kern="1200" cap="none" spc="0" normalizeH="0" baseline="0" noProof="0" dirty="0">
                <a:ln>
                  <a:noFill/>
                </a:ln>
                <a:solidFill>
                  <a:srgbClr val="FFFFFF"/>
                </a:solidFill>
                <a:effectLst>
                  <a:outerShdw blurRad="127000" dist="38100" dir="2700000" algn="tl" rotWithShape="0">
                    <a:srgbClr val="005080">
                      <a:alpha val="15000"/>
                    </a:srgbClr>
                  </a:outerShdw>
                </a:effectLst>
                <a:uLnTx/>
                <a:uFillTx/>
                <a:latin typeface="Myriad Pro Black" panose="020B0503030403020204" pitchFamily="34" charset="0"/>
                <a:ea typeface="+mn-ea"/>
                <a:cs typeface="+mn-cs"/>
              </a:rPr>
            </a:br>
            <a:r>
              <a:rPr kumimoji="0" lang="en-US" sz="4000" b="1" i="0" u="none" strike="noStrike" kern="1200" cap="none" spc="0" normalizeH="0" baseline="0" noProof="0" dirty="0">
                <a:ln>
                  <a:noFill/>
                </a:ln>
                <a:solidFill>
                  <a:srgbClr val="FFFFFF"/>
                </a:solidFill>
                <a:effectLst>
                  <a:outerShdw blurRad="127000" dist="38100" dir="2700000" algn="tl" rotWithShape="0">
                    <a:srgbClr val="005080">
                      <a:alpha val="15000"/>
                    </a:srgbClr>
                  </a:outerShdw>
                </a:effectLst>
                <a:uLnTx/>
                <a:uFillTx/>
                <a:latin typeface="Myriad Pro Black" panose="020B0503030403020204" pitchFamily="34" charset="0"/>
                <a:ea typeface="+mn-ea"/>
                <a:cs typeface="+mn-cs"/>
              </a:rPr>
              <a:t>Trust</a:t>
            </a:r>
          </a:p>
        </p:txBody>
      </p:sp>
      <p:grpSp>
        <p:nvGrpSpPr>
          <p:cNvPr id="21" name="Group 20">
            <a:extLst>
              <a:ext uri="{FF2B5EF4-FFF2-40B4-BE49-F238E27FC236}">
                <a16:creationId xmlns:a16="http://schemas.microsoft.com/office/drawing/2014/main" id="{86BA9FBE-DFC9-EA4E-BC9C-F90DE87E84C9}"/>
              </a:ext>
            </a:extLst>
          </p:cNvPr>
          <p:cNvGrpSpPr/>
          <p:nvPr/>
        </p:nvGrpSpPr>
        <p:grpSpPr>
          <a:xfrm>
            <a:off x="8132064" y="0"/>
            <a:ext cx="4059936" cy="6858000"/>
            <a:chOff x="8131302" y="0"/>
            <a:chExt cx="4059936" cy="6858000"/>
          </a:xfrm>
        </p:grpSpPr>
        <p:pic>
          <p:nvPicPr>
            <p:cNvPr id="7" name="Picture 6" descr="A large tree in a forest&#10;&#10;Description automatically generated">
              <a:extLst>
                <a:ext uri="{FF2B5EF4-FFF2-40B4-BE49-F238E27FC236}">
                  <a16:creationId xmlns:a16="http://schemas.microsoft.com/office/drawing/2014/main" id="{C5A3144E-3F2E-C942-8E95-D73678DAA11F}"/>
                </a:ext>
              </a:extLst>
            </p:cNvPr>
            <p:cNvPicPr>
              <a:picLocks noChangeAspect="1"/>
            </p:cNvPicPr>
            <p:nvPr/>
          </p:nvPicPr>
          <p:blipFill rotWithShape="1">
            <a:blip r:embed="rId4"/>
            <a:srcRect l="39630" r="20904"/>
            <a:stretch/>
          </p:blipFill>
          <p:spPr>
            <a:xfrm>
              <a:off x="8131302" y="0"/>
              <a:ext cx="4059936" cy="6858000"/>
            </a:xfrm>
            <a:prstGeom prst="rect">
              <a:avLst/>
            </a:prstGeom>
          </p:spPr>
        </p:pic>
        <p:sp>
          <p:nvSpPr>
            <p:cNvPr id="16" name="Rectangle 15">
              <a:extLst>
                <a:ext uri="{FF2B5EF4-FFF2-40B4-BE49-F238E27FC236}">
                  <a16:creationId xmlns:a16="http://schemas.microsoft.com/office/drawing/2014/main" id="{99B44C36-27A5-6A4C-8C07-D4161748372A}"/>
                </a:ext>
              </a:extLst>
            </p:cNvPr>
            <p:cNvSpPr>
              <a:spLocks/>
            </p:cNvSpPr>
            <p:nvPr/>
          </p:nvSpPr>
          <p:spPr>
            <a:xfrm>
              <a:off x="8132064" y="1"/>
              <a:ext cx="4058412" cy="5943600"/>
            </a:xfrm>
            <a:prstGeom prst="rect">
              <a:avLst/>
            </a:prstGeom>
            <a:gradFill>
              <a:gsLst>
                <a:gs pos="35000">
                  <a:schemeClr val="tx1">
                    <a:alpha val="0"/>
                  </a:schemeClr>
                </a:gs>
                <a:gs pos="96000">
                  <a:schemeClr val="bg2"/>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yriad Pro"/>
                <a:ea typeface="+mn-ea"/>
                <a:cs typeface="+mn-cs"/>
              </a:endParaRPr>
            </a:p>
          </p:txBody>
        </p:sp>
      </p:grpSp>
      <p:sp>
        <p:nvSpPr>
          <p:cNvPr id="17" name="TextBox 16">
            <a:extLst>
              <a:ext uri="{FF2B5EF4-FFF2-40B4-BE49-F238E27FC236}">
                <a16:creationId xmlns:a16="http://schemas.microsoft.com/office/drawing/2014/main" id="{24590692-0D26-2645-B080-FCEA7C4B8196}"/>
              </a:ext>
            </a:extLst>
          </p:cNvPr>
          <p:cNvSpPr txBox="1"/>
          <p:nvPr/>
        </p:nvSpPr>
        <p:spPr>
          <a:xfrm>
            <a:off x="8133588" y="695230"/>
            <a:ext cx="4058412" cy="1220847"/>
          </a:xfrm>
          <a:prstGeom prst="rect">
            <a:avLst/>
          </a:prstGeom>
          <a:noFill/>
        </p:spPr>
        <p:txBody>
          <a:bodyPr wrap="square" rtlCol="0">
            <a:spAutoFit/>
          </a:bodyPr>
          <a:lstStyle/>
          <a:p>
            <a:pPr marL="0" marR="0" lvl="0" indent="0" algn="ctr" defTabSz="914400" rtl="0" eaLnBrk="1" fontAlgn="auto" latinLnBrk="0" hangingPunct="1">
              <a:lnSpc>
                <a:spcPts val="44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outerShdw blurRad="127000" dist="38100" dir="2700000" algn="tl" rotWithShape="0">
                    <a:srgbClr val="005080">
                      <a:alpha val="15000"/>
                    </a:srgbClr>
                  </a:outerShdw>
                </a:effectLst>
                <a:uLnTx/>
                <a:uFillTx/>
                <a:latin typeface="Myriad Pro Black" panose="020B0503030403020204" pitchFamily="34" charset="0"/>
                <a:ea typeface="+mn-ea"/>
                <a:cs typeface="+mn-cs"/>
              </a:rPr>
              <a:t>Show the Path Forward</a:t>
            </a:r>
          </a:p>
        </p:txBody>
      </p:sp>
      <p:grpSp>
        <p:nvGrpSpPr>
          <p:cNvPr id="20" name="Group 19">
            <a:extLst>
              <a:ext uri="{FF2B5EF4-FFF2-40B4-BE49-F238E27FC236}">
                <a16:creationId xmlns:a16="http://schemas.microsoft.com/office/drawing/2014/main" id="{64D4F9BE-6F59-B148-997A-36E1CD769870}"/>
              </a:ext>
            </a:extLst>
          </p:cNvPr>
          <p:cNvGrpSpPr/>
          <p:nvPr/>
        </p:nvGrpSpPr>
        <p:grpSpPr>
          <a:xfrm>
            <a:off x="4061460" y="0"/>
            <a:ext cx="4069080" cy="6858000"/>
            <a:chOff x="4058412" y="0"/>
            <a:chExt cx="4069080" cy="6858000"/>
          </a:xfrm>
        </p:grpSpPr>
        <p:pic>
          <p:nvPicPr>
            <p:cNvPr id="5" name="Picture 4" descr="A couple of people that are walking down the street&#10;&#10;Description automatically generated">
              <a:extLst>
                <a:ext uri="{FF2B5EF4-FFF2-40B4-BE49-F238E27FC236}">
                  <a16:creationId xmlns:a16="http://schemas.microsoft.com/office/drawing/2014/main" id="{30C5A35B-9EAF-A846-93FA-CCAAD912CCA4}"/>
                </a:ext>
              </a:extLst>
            </p:cNvPr>
            <p:cNvPicPr>
              <a:picLocks noChangeAspect="1"/>
            </p:cNvPicPr>
            <p:nvPr/>
          </p:nvPicPr>
          <p:blipFill rotWithShape="1">
            <a:blip r:embed="rId5"/>
            <a:srcRect l="29329" t="20" r="31206" b="246"/>
            <a:stretch/>
          </p:blipFill>
          <p:spPr>
            <a:xfrm>
              <a:off x="4058412" y="0"/>
              <a:ext cx="4069080" cy="6858000"/>
            </a:xfrm>
            <a:prstGeom prst="rect">
              <a:avLst/>
            </a:prstGeom>
          </p:spPr>
        </p:pic>
        <p:sp>
          <p:nvSpPr>
            <p:cNvPr id="18" name="Rectangle 17">
              <a:extLst>
                <a:ext uri="{FF2B5EF4-FFF2-40B4-BE49-F238E27FC236}">
                  <a16:creationId xmlns:a16="http://schemas.microsoft.com/office/drawing/2014/main" id="{4F0E3958-31E4-634A-913D-1D576970DF62}"/>
                </a:ext>
              </a:extLst>
            </p:cNvPr>
            <p:cNvSpPr>
              <a:spLocks/>
            </p:cNvSpPr>
            <p:nvPr/>
          </p:nvSpPr>
          <p:spPr>
            <a:xfrm>
              <a:off x="4058412" y="1"/>
              <a:ext cx="4069080" cy="5943600"/>
            </a:xfrm>
            <a:prstGeom prst="rect">
              <a:avLst/>
            </a:prstGeom>
            <a:gradFill>
              <a:gsLst>
                <a:gs pos="35000">
                  <a:schemeClr val="tx1">
                    <a:alpha val="0"/>
                  </a:schemeClr>
                </a:gs>
                <a:gs pos="96000">
                  <a:schemeClr val="bg2"/>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yriad Pro"/>
                <a:ea typeface="+mn-ea"/>
                <a:cs typeface="+mn-cs"/>
              </a:endParaRPr>
            </a:p>
          </p:txBody>
        </p:sp>
      </p:grpSp>
      <p:sp>
        <p:nvSpPr>
          <p:cNvPr id="19" name="TextBox 18">
            <a:extLst>
              <a:ext uri="{FF2B5EF4-FFF2-40B4-BE49-F238E27FC236}">
                <a16:creationId xmlns:a16="http://schemas.microsoft.com/office/drawing/2014/main" id="{4239F9BA-5BB3-0041-9C77-136AA8B0D7B4}"/>
              </a:ext>
            </a:extLst>
          </p:cNvPr>
          <p:cNvSpPr txBox="1"/>
          <p:nvPr/>
        </p:nvSpPr>
        <p:spPr>
          <a:xfrm>
            <a:off x="4058412" y="695230"/>
            <a:ext cx="4069080" cy="1220847"/>
          </a:xfrm>
          <a:prstGeom prst="rect">
            <a:avLst/>
          </a:prstGeom>
          <a:noFill/>
        </p:spPr>
        <p:txBody>
          <a:bodyPr wrap="square" rtlCol="0">
            <a:spAutoFit/>
          </a:bodyPr>
          <a:lstStyle/>
          <a:p>
            <a:pPr marL="0" marR="0" lvl="0" indent="0" algn="ctr" defTabSz="914400" rtl="0" eaLnBrk="1" fontAlgn="auto" latinLnBrk="0" hangingPunct="1">
              <a:lnSpc>
                <a:spcPts val="44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outerShdw blurRad="127000" dist="38100" dir="2700000" algn="tl" rotWithShape="0">
                    <a:srgbClr val="005080">
                      <a:alpha val="15000"/>
                    </a:srgbClr>
                  </a:outerShdw>
                </a:effectLst>
                <a:uLnTx/>
                <a:uFillTx/>
                <a:latin typeface="Myriad Pro Black" panose="020B0503030403020204" pitchFamily="34" charset="0"/>
                <a:ea typeface="+mn-ea"/>
                <a:cs typeface="+mn-cs"/>
              </a:rPr>
              <a:t>Establish Relationships</a:t>
            </a:r>
          </a:p>
        </p:txBody>
      </p:sp>
    </p:spTree>
    <p:extLst>
      <p:ext uri="{BB962C8B-B14F-4D97-AF65-F5344CB8AC3E}">
        <p14:creationId xmlns:p14="http://schemas.microsoft.com/office/powerpoint/2010/main" val="38867851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up)">
                                      <p:cBhvr>
                                        <p:cTn id="15" dur="500"/>
                                        <p:tgtEl>
                                          <p:spTgt spid="20"/>
                                        </p:tgtEl>
                                      </p:cBhvr>
                                    </p:animEffect>
                                  </p:childTnLst>
                                </p:cTn>
                              </p:par>
                              <p:par>
                                <p:cTn id="16" presetID="10" presetClass="entr" presetSubtype="0" fill="hold" grpId="0" nodeType="withEffect">
                                  <p:stCondLst>
                                    <p:cond delay="25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up)">
                                      <p:cBhvr>
                                        <p:cTn id="23" dur="500"/>
                                        <p:tgtEl>
                                          <p:spTgt spid="21"/>
                                        </p:tgtEl>
                                      </p:cBhvr>
                                    </p:animEffect>
                                  </p:childTnLst>
                                </p:cTn>
                              </p:par>
                              <p:par>
                                <p:cTn id="24" presetID="10" presetClass="entr" presetSubtype="0" fill="hold" grpId="0"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D7F71F67-048D-524B-8CA2-B4AC720676E7}"/>
              </a:ext>
            </a:extLst>
          </p:cNvPr>
          <p:cNvSpPr txBox="1">
            <a:spLocks/>
          </p:cNvSpPr>
          <p:nvPr/>
        </p:nvSpPr>
        <p:spPr>
          <a:xfrm>
            <a:off x="838200" y="487239"/>
            <a:ext cx="10515600" cy="1325563"/>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lang="en-US" sz="5400" kern="1200" dirty="0" smtClean="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Myriad Pro Light"/>
                <a:ea typeface="+mj-ea"/>
                <a:cs typeface="+mj-cs"/>
              </a:rPr>
              <a:t>Partner Development Manager (PDM)</a:t>
            </a:r>
            <a:br>
              <a:rPr kumimoji="0" lang="en-US" sz="4800" b="0" i="0" u="none" strike="noStrike" kern="1200" cap="none" spc="0" normalizeH="0" baseline="0" noProof="0" dirty="0">
                <a:ln>
                  <a:noFill/>
                </a:ln>
                <a:solidFill>
                  <a:srgbClr val="FFFFFF"/>
                </a:solidFill>
                <a:effectLst/>
                <a:uLnTx/>
                <a:uFillTx/>
                <a:latin typeface="Myriad Pro Light"/>
                <a:ea typeface="+mj-ea"/>
                <a:cs typeface="+mj-cs"/>
              </a:rPr>
            </a:br>
            <a:r>
              <a:rPr kumimoji="0" lang="en-US" sz="4800" b="0" i="0" u="none" strike="noStrike" kern="1200" cap="none" spc="0" normalizeH="0" baseline="0" noProof="0" dirty="0">
                <a:ln>
                  <a:noFill/>
                </a:ln>
                <a:solidFill>
                  <a:srgbClr val="FFFFFF"/>
                </a:solidFill>
                <a:effectLst/>
                <a:uLnTx/>
                <a:uFillTx/>
                <a:latin typeface="Myriad Pro Light"/>
                <a:ea typeface="+mj-ea"/>
                <a:cs typeface="+mj-cs"/>
              </a:rPr>
              <a:t>for Cybersecurity</a:t>
            </a:r>
          </a:p>
        </p:txBody>
      </p:sp>
      <p:grpSp>
        <p:nvGrpSpPr>
          <p:cNvPr id="95" name="Group 94">
            <a:extLst>
              <a:ext uri="{FF2B5EF4-FFF2-40B4-BE49-F238E27FC236}">
                <a16:creationId xmlns:a16="http://schemas.microsoft.com/office/drawing/2014/main" id="{422F6F29-F9EE-DC48-AE0C-040116248675}"/>
              </a:ext>
            </a:extLst>
          </p:cNvPr>
          <p:cNvGrpSpPr/>
          <p:nvPr/>
        </p:nvGrpSpPr>
        <p:grpSpPr>
          <a:xfrm>
            <a:off x="2726050" y="2626831"/>
            <a:ext cx="2793206" cy="3823443"/>
            <a:chOff x="1159040" y="2659063"/>
            <a:chExt cx="2793206" cy="3376418"/>
          </a:xfrm>
        </p:grpSpPr>
        <p:grpSp>
          <p:nvGrpSpPr>
            <p:cNvPr id="43" name="Group 42">
              <a:extLst>
                <a:ext uri="{FF2B5EF4-FFF2-40B4-BE49-F238E27FC236}">
                  <a16:creationId xmlns:a16="http://schemas.microsoft.com/office/drawing/2014/main" id="{6EB4707B-6C50-EF4E-A731-0C6C8EA5E769}"/>
                </a:ext>
              </a:extLst>
            </p:cNvPr>
            <p:cNvGrpSpPr/>
            <p:nvPr/>
          </p:nvGrpSpPr>
          <p:grpSpPr>
            <a:xfrm>
              <a:off x="1159040" y="2659063"/>
              <a:ext cx="2793206" cy="636346"/>
              <a:chOff x="1159040" y="2659063"/>
              <a:chExt cx="2793206" cy="636346"/>
            </a:xfrm>
          </p:grpSpPr>
          <p:sp>
            <p:nvSpPr>
              <p:cNvPr id="27" name="Rectangle 26">
                <a:extLst>
                  <a:ext uri="{FF2B5EF4-FFF2-40B4-BE49-F238E27FC236}">
                    <a16:creationId xmlns:a16="http://schemas.microsoft.com/office/drawing/2014/main" id="{9B0BE6B5-B913-9749-9198-C70DE3CD6F3C}"/>
                  </a:ext>
                </a:extLst>
              </p:cNvPr>
              <p:cNvSpPr/>
              <p:nvPr/>
            </p:nvSpPr>
            <p:spPr>
              <a:xfrm>
                <a:off x="1159040" y="2659063"/>
                <a:ext cx="2793206" cy="636346"/>
              </a:xfrm>
              <a:prstGeom prst="rect">
                <a:avLst/>
              </a:prstGeom>
              <a:solidFill>
                <a:schemeClr val="bg2">
                  <a:lumMod val="75000"/>
                </a:schemeClr>
              </a:solidFill>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28" name="TextBox 27">
                <a:extLst>
                  <a:ext uri="{FF2B5EF4-FFF2-40B4-BE49-F238E27FC236}">
                    <a16:creationId xmlns:a16="http://schemas.microsoft.com/office/drawing/2014/main" id="{E65BCBCF-8FEE-DF4B-85C2-023A8BCE3C4F}"/>
                  </a:ext>
                </a:extLst>
              </p:cNvPr>
              <p:cNvSpPr txBox="1"/>
              <p:nvPr/>
            </p:nvSpPr>
            <p:spPr>
              <a:xfrm>
                <a:off x="1938528" y="2659063"/>
                <a:ext cx="2013718" cy="63277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marR="0" lvl="0" indent="0" algn="l" defTabSz="80010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Myriad Pro" panose="020B0503030403020204" pitchFamily="34" charset="0"/>
                    <a:ea typeface="+mn-ea"/>
                    <a:cs typeface="+mn-cs"/>
                  </a:rPr>
                  <a:t>Deliver White Glove Service</a:t>
                </a:r>
              </a:p>
            </p:txBody>
          </p:sp>
        </p:grpSp>
        <p:grpSp>
          <p:nvGrpSpPr>
            <p:cNvPr id="42" name="Group 41">
              <a:extLst>
                <a:ext uri="{FF2B5EF4-FFF2-40B4-BE49-F238E27FC236}">
                  <a16:creationId xmlns:a16="http://schemas.microsoft.com/office/drawing/2014/main" id="{E26157A7-2664-F449-9B4D-6A3C7F30DF9E}"/>
                </a:ext>
              </a:extLst>
            </p:cNvPr>
            <p:cNvGrpSpPr/>
            <p:nvPr/>
          </p:nvGrpSpPr>
          <p:grpSpPr>
            <a:xfrm>
              <a:off x="1159040" y="3291841"/>
              <a:ext cx="2793206" cy="2743640"/>
              <a:chOff x="1159040" y="3291841"/>
              <a:chExt cx="2793206" cy="2743640"/>
            </a:xfrm>
          </p:grpSpPr>
          <p:sp>
            <p:nvSpPr>
              <p:cNvPr id="40" name="Rectangle 39">
                <a:extLst>
                  <a:ext uri="{FF2B5EF4-FFF2-40B4-BE49-F238E27FC236}">
                    <a16:creationId xmlns:a16="http://schemas.microsoft.com/office/drawing/2014/main" id="{1987269F-194A-5248-AB76-4A93B530800C}"/>
                  </a:ext>
                </a:extLst>
              </p:cNvPr>
              <p:cNvSpPr/>
              <p:nvPr/>
            </p:nvSpPr>
            <p:spPr>
              <a:xfrm>
                <a:off x="1159040" y="3291841"/>
                <a:ext cx="2793206" cy="2268676"/>
              </a:xfrm>
              <a:prstGeom prst="rect">
                <a:avLst/>
              </a:prstGeom>
              <a:solidFill>
                <a:schemeClr val="tx1"/>
              </a:solidFill>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41" name="Content Placeholder 2">
                <a:extLst>
                  <a:ext uri="{FF2B5EF4-FFF2-40B4-BE49-F238E27FC236}">
                    <a16:creationId xmlns:a16="http://schemas.microsoft.com/office/drawing/2014/main" id="{0DEB528E-C98B-824C-AF78-79E92CFEDCA8}"/>
                  </a:ext>
                </a:extLst>
              </p:cNvPr>
              <p:cNvSpPr txBox="1">
                <a:spLocks/>
              </p:cNvSpPr>
              <p:nvPr/>
            </p:nvSpPr>
            <p:spPr>
              <a:xfrm>
                <a:off x="1284078" y="3438147"/>
                <a:ext cx="2646902" cy="2597334"/>
              </a:xfrm>
              <a:prstGeom prst="rect">
                <a:avLst/>
              </a:prstGeom>
              <a:ln w="38100">
                <a:noFill/>
              </a:ln>
            </p:spPr>
            <p:txBody>
              <a:bodyPr vert="horz" lIns="0" tIns="45720" rIns="91440" bIns="45720" rtlCol="0">
                <a:noAutofit/>
              </a:bodyPr>
              <a:lstStyle>
                <a:lvl1pPr marL="342900" indent="-342900" algn="l" defTabSz="457200" rtl="0" eaLnBrk="1" latinLnBrk="0" hangingPunct="1">
                  <a:lnSpc>
                    <a:spcPts val="2880"/>
                  </a:lnSpc>
                  <a:spcBef>
                    <a:spcPts val="600"/>
                  </a:spcBef>
                  <a:spcAft>
                    <a:spcPts val="600"/>
                  </a:spcAft>
                  <a:buClr>
                    <a:schemeClr val="tx1"/>
                  </a:buClr>
                  <a:buSzPct val="110000"/>
                  <a:buFont typeface="Arial" panose="020B0604020202020204" pitchFamily="34" charset="0"/>
                  <a:buChar char="•"/>
                  <a:defRPr sz="2400" b="0" kern="1200">
                    <a:solidFill>
                      <a:schemeClr val="tx1"/>
                    </a:solidFill>
                    <a:latin typeface="+mn-lt"/>
                    <a:ea typeface="+mn-ea"/>
                    <a:cs typeface="+mn-cs"/>
                  </a:defRPr>
                </a:lvl1pPr>
                <a:lvl2pPr marL="679450" indent="-285750" algn="l" defTabSz="457200" rtl="0" eaLnBrk="1" latinLnBrk="0" hangingPunct="1">
                  <a:lnSpc>
                    <a:spcPts val="2200"/>
                  </a:lnSpc>
                  <a:spcBef>
                    <a:spcPts val="0"/>
                  </a:spcBef>
                  <a:spcAft>
                    <a:spcPts val="600"/>
                  </a:spcAft>
                  <a:buClr>
                    <a:schemeClr val="tx1"/>
                  </a:buClr>
                  <a:buFont typeface="Arial"/>
                  <a:buChar char="–"/>
                  <a:defRPr sz="2000" b="0" kern="1200" baseline="0">
                    <a:solidFill>
                      <a:schemeClr val="tx1"/>
                    </a:solidFill>
                    <a:latin typeface="+mn-lt"/>
                    <a:ea typeface="+mn-ea"/>
                    <a:cs typeface="+mn-cs"/>
                  </a:defRPr>
                </a:lvl2pPr>
                <a:lvl3pPr marL="977900" indent="-228600" algn="l" defTabSz="457200" rtl="0" eaLnBrk="1" latinLnBrk="0" hangingPunct="1">
                  <a:lnSpc>
                    <a:spcPts val="2200"/>
                  </a:lnSpc>
                  <a:spcBef>
                    <a:spcPts val="0"/>
                  </a:spcBef>
                  <a:spcAft>
                    <a:spcPts val="600"/>
                  </a:spcAft>
                  <a:buClr>
                    <a:schemeClr val="tx1"/>
                  </a:buClr>
                  <a:buFont typeface="Arial" panose="020B0604020202020204" pitchFamily="34" charset="0"/>
                  <a:buChar char="•"/>
                  <a:defRPr sz="1800" b="0" kern="1200" baseline="0">
                    <a:solidFill>
                      <a:schemeClr val="tx1"/>
                    </a:solidFill>
                    <a:latin typeface="+mn-lt"/>
                    <a:ea typeface="+mn-ea"/>
                    <a:cs typeface="+mn-cs"/>
                  </a:defRPr>
                </a:lvl3pPr>
                <a:lvl4pPr marL="1320800" marR="0" indent="-228600" algn="l" defTabSz="457200" rtl="0" eaLnBrk="1" fontAlgn="auto" latinLnBrk="0" hangingPunct="1">
                  <a:lnSpc>
                    <a:spcPts val="2200"/>
                  </a:lnSpc>
                  <a:spcBef>
                    <a:spcPts val="0"/>
                  </a:spcBef>
                  <a:spcAft>
                    <a:spcPts val="600"/>
                  </a:spcAft>
                  <a:buClr>
                    <a:schemeClr val="tx1"/>
                  </a:buClr>
                  <a:buSzTx/>
                  <a:buFont typeface="Arial"/>
                  <a:buChar char="–"/>
                  <a:tabLst/>
                  <a:defRPr sz="1600" b="0" kern="1200">
                    <a:solidFill>
                      <a:schemeClr val="tx1"/>
                    </a:solidFill>
                    <a:latin typeface="+mn-lt"/>
                    <a:ea typeface="+mn-ea"/>
                    <a:cs typeface="+mn-cs"/>
                  </a:defRPr>
                </a:lvl4pPr>
                <a:lvl5pPr marL="1600200" indent="-228600" algn="l" defTabSz="457200" rtl="0" eaLnBrk="1" latinLnBrk="0" hangingPunct="1">
                  <a:lnSpc>
                    <a:spcPts val="2200"/>
                  </a:lnSpc>
                  <a:spcBef>
                    <a:spcPts val="0"/>
                  </a:spcBef>
                  <a:spcAft>
                    <a:spcPts val="600"/>
                  </a:spcAft>
                  <a:buClr>
                    <a:schemeClr val="tx1"/>
                  </a:buClr>
                  <a:buFont typeface="Arial" panose="020B0604020202020204" pitchFamily="34" charset="0"/>
                  <a:buChar char="•"/>
                  <a:tabLst/>
                  <a:defRPr sz="1400" b="0" kern="1200"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182880" marR="0" lvl="0" indent="-182880" algn="l" defTabSz="457189" rtl="0" eaLnBrk="1" fontAlgn="auto" latinLnBrk="0" hangingPunct="1">
                  <a:lnSpc>
                    <a:spcPct val="100000"/>
                  </a:lnSpc>
                  <a:spcBef>
                    <a:spcPts val="0"/>
                  </a:spcBef>
                  <a:spcAft>
                    <a:spcPts val="400"/>
                  </a:spcAft>
                  <a:buClr>
                    <a:srgbClr val="54BEED"/>
                  </a:buClr>
                  <a:buSzPct val="100000"/>
                  <a:buFont typeface="Arial" panose="020B0604020202020204" pitchFamily="34" charset="0"/>
                  <a:buChar char="•"/>
                  <a:tabLst/>
                  <a:defRPr/>
                </a:pPr>
                <a:r>
                  <a:rPr kumimoji="0" lang="en-US" sz="1400" b="0" i="0" u="none" strike="noStrike" kern="1200" cap="none" spc="0" normalizeH="0" baseline="0" noProof="0" dirty="0">
                    <a:ln>
                      <a:noFill/>
                    </a:ln>
                    <a:solidFill>
                      <a:srgbClr val="38364D"/>
                    </a:solidFill>
                    <a:effectLst/>
                    <a:uLnTx/>
                    <a:uFillTx/>
                    <a:latin typeface="Myriad Pro" panose="020B0503030403020204" pitchFamily="34" charset="0"/>
                    <a:ea typeface="+mn-ea"/>
                    <a:cs typeface="Arial" panose="020B0604020202020204" pitchFamily="34" charset="0"/>
                    <a:sym typeface="Arial"/>
                  </a:rPr>
                  <a:t>Key to program and partner success</a:t>
                </a:r>
              </a:p>
              <a:p>
                <a:pPr marL="182880" marR="0" lvl="0" indent="-182880" algn="l" defTabSz="457189" rtl="0" eaLnBrk="1" fontAlgn="auto" latinLnBrk="0" hangingPunct="1">
                  <a:lnSpc>
                    <a:spcPct val="100000"/>
                  </a:lnSpc>
                  <a:spcBef>
                    <a:spcPts val="0"/>
                  </a:spcBef>
                  <a:spcAft>
                    <a:spcPts val="400"/>
                  </a:spcAft>
                  <a:buClr>
                    <a:srgbClr val="54BEED"/>
                  </a:buClr>
                  <a:buSzPct val="100000"/>
                  <a:buFont typeface="Arial" panose="020B0604020202020204" pitchFamily="34" charset="0"/>
                  <a:buChar char="•"/>
                  <a:tabLst/>
                  <a:defRPr/>
                </a:pPr>
                <a:r>
                  <a:rPr kumimoji="0" lang="en-US" sz="1400" b="0" i="0" u="none" strike="noStrike" kern="1200" cap="none" spc="0" normalizeH="0" baseline="0" noProof="0" dirty="0">
                    <a:ln>
                      <a:noFill/>
                    </a:ln>
                    <a:solidFill>
                      <a:srgbClr val="38364D"/>
                    </a:solidFill>
                    <a:effectLst/>
                    <a:uLnTx/>
                    <a:uFillTx/>
                    <a:latin typeface="Myriad Pro" panose="020B0503030403020204" pitchFamily="34" charset="0"/>
                    <a:ea typeface="+mn-ea"/>
                    <a:cs typeface="Arial" panose="020B0604020202020204" pitchFamily="34" charset="0"/>
                    <a:sym typeface="Arial"/>
                  </a:rPr>
                  <a:t>Guides partner through cybersecurity practice building journeys</a:t>
                </a:r>
              </a:p>
              <a:p>
                <a:pPr marL="182880" marR="0" lvl="0" indent="-182880" algn="l" defTabSz="457189" rtl="0" eaLnBrk="1" fontAlgn="auto" latinLnBrk="0" hangingPunct="1">
                  <a:lnSpc>
                    <a:spcPct val="100000"/>
                  </a:lnSpc>
                  <a:spcBef>
                    <a:spcPts val="0"/>
                  </a:spcBef>
                  <a:spcAft>
                    <a:spcPts val="400"/>
                  </a:spcAft>
                  <a:buClr>
                    <a:srgbClr val="54BEED"/>
                  </a:buClr>
                  <a:buSzPct val="100000"/>
                  <a:buFont typeface="Arial" panose="020B0604020202020204" pitchFamily="34" charset="0"/>
                  <a:buChar char="•"/>
                  <a:tabLst/>
                  <a:defRPr/>
                </a:pPr>
                <a:r>
                  <a:rPr kumimoji="0" lang="en-US" sz="1400" b="0" i="0" u="none" strike="noStrike" kern="1200" cap="none" spc="0" normalizeH="0" baseline="0" noProof="0" dirty="0">
                    <a:ln>
                      <a:noFill/>
                    </a:ln>
                    <a:solidFill>
                      <a:srgbClr val="38364D"/>
                    </a:solidFill>
                    <a:effectLst/>
                    <a:uLnTx/>
                    <a:uFillTx/>
                    <a:latin typeface="Myriad Pro" panose="020B0503030403020204" pitchFamily="34" charset="0"/>
                    <a:ea typeface="+mn-ea"/>
                    <a:cs typeface="Arial" panose="020B0604020202020204" pitchFamily="34" charset="0"/>
                    <a:sym typeface="Arial"/>
                  </a:rPr>
                  <a:t>Partner point of contact to access ConnectWise cybersecurity experts</a:t>
                </a:r>
              </a:p>
              <a:p>
                <a:pPr marL="182880" marR="0" lvl="0" indent="-182880" algn="l" defTabSz="457189" rtl="0" eaLnBrk="1" fontAlgn="auto" latinLnBrk="0" hangingPunct="1">
                  <a:lnSpc>
                    <a:spcPct val="100000"/>
                  </a:lnSpc>
                  <a:spcBef>
                    <a:spcPts val="0"/>
                  </a:spcBef>
                  <a:spcAft>
                    <a:spcPts val="400"/>
                  </a:spcAft>
                  <a:buClr>
                    <a:srgbClr val="54BEED"/>
                  </a:buClr>
                  <a:buSzPct val="100000"/>
                  <a:buFont typeface="Arial" panose="020B0604020202020204" pitchFamily="34" charset="0"/>
                  <a:buChar char="•"/>
                  <a:tabLst/>
                  <a:defRPr/>
                </a:pPr>
                <a:r>
                  <a:rPr kumimoji="0" lang="en-US" sz="1400" b="0" i="0" u="none" strike="noStrike" kern="1200" cap="none" spc="0" normalizeH="0" baseline="0" noProof="0" dirty="0">
                    <a:ln>
                      <a:noFill/>
                    </a:ln>
                    <a:solidFill>
                      <a:srgbClr val="38364D"/>
                    </a:solidFill>
                    <a:effectLst/>
                    <a:uLnTx/>
                    <a:uFillTx/>
                    <a:latin typeface="Myriad Pro" panose="020B0503030403020204" pitchFamily="34" charset="0"/>
                    <a:ea typeface="+mn-ea"/>
                    <a:cs typeface="Arial" panose="020B0604020202020204" pitchFamily="34" charset="0"/>
                    <a:sym typeface="Arial"/>
                  </a:rPr>
                  <a:t>Sales and marketing assessment</a:t>
                </a:r>
              </a:p>
            </p:txBody>
          </p:sp>
        </p:grpSp>
      </p:grpSp>
      <p:grpSp>
        <p:nvGrpSpPr>
          <p:cNvPr id="81" name="Group 80">
            <a:extLst>
              <a:ext uri="{FF2B5EF4-FFF2-40B4-BE49-F238E27FC236}">
                <a16:creationId xmlns:a16="http://schemas.microsoft.com/office/drawing/2014/main" id="{10CE6786-8B9D-AB48-BC22-0D0B7FF5675B}"/>
              </a:ext>
            </a:extLst>
          </p:cNvPr>
          <p:cNvGrpSpPr/>
          <p:nvPr/>
        </p:nvGrpSpPr>
        <p:grpSpPr>
          <a:xfrm>
            <a:off x="2502471" y="2571780"/>
            <a:ext cx="737718" cy="742882"/>
            <a:chOff x="-1466186" y="-1590325"/>
            <a:chExt cx="737718" cy="742882"/>
          </a:xfrm>
        </p:grpSpPr>
        <p:grpSp>
          <p:nvGrpSpPr>
            <p:cNvPr id="80" name="Group 79">
              <a:extLst>
                <a:ext uri="{FF2B5EF4-FFF2-40B4-BE49-F238E27FC236}">
                  <a16:creationId xmlns:a16="http://schemas.microsoft.com/office/drawing/2014/main" id="{49A04C31-FC95-B64E-AF50-F7CE86129F38}"/>
                </a:ext>
              </a:extLst>
            </p:cNvPr>
            <p:cNvGrpSpPr/>
            <p:nvPr/>
          </p:nvGrpSpPr>
          <p:grpSpPr>
            <a:xfrm>
              <a:off x="-1466186" y="-1574946"/>
              <a:ext cx="737718" cy="727503"/>
              <a:chOff x="-1466186" y="-1574946"/>
              <a:chExt cx="737718" cy="727503"/>
            </a:xfrm>
          </p:grpSpPr>
          <p:sp>
            <p:nvSpPr>
              <p:cNvPr id="68" name="Oval 67">
                <a:extLst>
                  <a:ext uri="{FF2B5EF4-FFF2-40B4-BE49-F238E27FC236}">
                    <a16:creationId xmlns:a16="http://schemas.microsoft.com/office/drawing/2014/main" id="{E5FC0415-5262-4E45-8719-7585CB1B8C20}"/>
                  </a:ext>
                </a:extLst>
              </p:cNvPr>
              <p:cNvSpPr/>
              <p:nvPr/>
            </p:nvSpPr>
            <p:spPr>
              <a:xfrm>
                <a:off x="-1466186" y="-1574946"/>
                <a:ext cx="727503" cy="72750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yriad Pro"/>
                  <a:ea typeface="+mn-ea"/>
                  <a:cs typeface="+mn-cs"/>
                </a:endParaRPr>
              </a:p>
            </p:txBody>
          </p:sp>
          <p:sp>
            <p:nvSpPr>
              <p:cNvPr id="69" name="Oval 68">
                <a:extLst>
                  <a:ext uri="{FF2B5EF4-FFF2-40B4-BE49-F238E27FC236}">
                    <a16:creationId xmlns:a16="http://schemas.microsoft.com/office/drawing/2014/main" id="{3452B857-4AFA-DE44-A87F-641CFEA641DB}"/>
                  </a:ext>
                </a:extLst>
              </p:cNvPr>
              <p:cNvSpPr/>
              <p:nvPr/>
            </p:nvSpPr>
            <p:spPr>
              <a:xfrm>
                <a:off x="-1455971" y="-1574946"/>
                <a:ext cx="727503" cy="727503"/>
              </a:xfrm>
              <a:prstGeom prst="ellipse">
                <a:avLst/>
              </a:prstGeom>
              <a:noFill/>
              <a:ln w="31750">
                <a:solidFill>
                  <a:schemeClr val="accent3">
                    <a:lumMod val="75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yriad Pro"/>
                  <a:ea typeface="+mn-ea"/>
                  <a:cs typeface="+mn-cs"/>
                </a:endParaRPr>
              </a:p>
            </p:txBody>
          </p:sp>
        </p:grpSp>
        <p:sp>
          <p:nvSpPr>
            <p:cNvPr id="67" name="Content Placeholder 1">
              <a:extLst>
                <a:ext uri="{FF2B5EF4-FFF2-40B4-BE49-F238E27FC236}">
                  <a16:creationId xmlns:a16="http://schemas.microsoft.com/office/drawing/2014/main" id="{45B0DE19-96F6-494C-866E-2119EC9683F4}"/>
                </a:ext>
              </a:extLst>
            </p:cNvPr>
            <p:cNvSpPr txBox="1">
              <a:spLocks/>
            </p:cNvSpPr>
            <p:nvPr/>
          </p:nvSpPr>
          <p:spPr>
            <a:xfrm>
              <a:off x="-1444925" y="-1590325"/>
              <a:ext cx="694167" cy="707886"/>
            </a:xfrm>
            <a:prstGeom prst="rect">
              <a:avLst/>
            </a:prstGeom>
          </p:spPr>
          <p:txBody>
            <a:bodyPr vert="horz"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
                  <a:srgbClr val="54BEED"/>
                </a:buClr>
                <a:buSzTx/>
                <a:buFont typeface="Arial" panose="020B0604020202020204" pitchFamily="34" charset="0"/>
                <a:buNone/>
                <a:tabLst/>
                <a:defRPr/>
              </a:pPr>
              <a:r>
                <a:rPr kumimoji="0" lang="en-US" sz="4000" b="1" i="0" u="none" strike="noStrike" kern="1200" cap="none" spc="0" normalizeH="0" baseline="0" noProof="0" dirty="0">
                  <a:ln>
                    <a:noFill/>
                  </a:ln>
                  <a:solidFill>
                    <a:srgbClr val="54BEED"/>
                  </a:solidFill>
                  <a:effectLst/>
                  <a:uLnTx/>
                  <a:uFillTx/>
                  <a:latin typeface="Myriad Pro Black" panose="020B0503030403020204" pitchFamily="34" charset="0"/>
                  <a:ea typeface="+mn-ea"/>
                  <a:cs typeface="+mn-cs"/>
                </a:rPr>
                <a:t>1</a:t>
              </a:r>
            </a:p>
          </p:txBody>
        </p:sp>
      </p:grpSp>
      <p:grpSp>
        <p:nvGrpSpPr>
          <p:cNvPr id="96" name="Group 95">
            <a:extLst>
              <a:ext uri="{FF2B5EF4-FFF2-40B4-BE49-F238E27FC236}">
                <a16:creationId xmlns:a16="http://schemas.microsoft.com/office/drawing/2014/main" id="{BE96ECB3-3839-784E-95CA-442DAE49D0DD}"/>
              </a:ext>
            </a:extLst>
          </p:cNvPr>
          <p:cNvGrpSpPr/>
          <p:nvPr/>
        </p:nvGrpSpPr>
        <p:grpSpPr>
          <a:xfrm>
            <a:off x="6539627" y="2611452"/>
            <a:ext cx="2793206" cy="3823443"/>
            <a:chOff x="4653677" y="2659063"/>
            <a:chExt cx="2793206" cy="3376418"/>
          </a:xfrm>
        </p:grpSpPr>
        <p:grpSp>
          <p:nvGrpSpPr>
            <p:cNvPr id="59" name="Group 58">
              <a:extLst>
                <a:ext uri="{FF2B5EF4-FFF2-40B4-BE49-F238E27FC236}">
                  <a16:creationId xmlns:a16="http://schemas.microsoft.com/office/drawing/2014/main" id="{D727BD43-4442-6342-A48D-B5AC09D1B004}"/>
                </a:ext>
              </a:extLst>
            </p:cNvPr>
            <p:cNvGrpSpPr/>
            <p:nvPr/>
          </p:nvGrpSpPr>
          <p:grpSpPr>
            <a:xfrm>
              <a:off x="4653677" y="2659063"/>
              <a:ext cx="2793206" cy="636346"/>
              <a:chOff x="1159040" y="2659063"/>
              <a:chExt cx="2793206" cy="636346"/>
            </a:xfrm>
          </p:grpSpPr>
          <p:sp>
            <p:nvSpPr>
              <p:cNvPr id="60" name="Rectangle 59">
                <a:extLst>
                  <a:ext uri="{FF2B5EF4-FFF2-40B4-BE49-F238E27FC236}">
                    <a16:creationId xmlns:a16="http://schemas.microsoft.com/office/drawing/2014/main" id="{069662B9-7623-5C4B-88DB-0227D3D29550}"/>
                  </a:ext>
                </a:extLst>
              </p:cNvPr>
              <p:cNvSpPr/>
              <p:nvPr/>
            </p:nvSpPr>
            <p:spPr>
              <a:xfrm>
                <a:off x="1159040" y="2659063"/>
                <a:ext cx="2793206" cy="636346"/>
              </a:xfrm>
              <a:prstGeom prst="rect">
                <a:avLst/>
              </a:prstGeom>
              <a:solidFill>
                <a:schemeClr val="bg2">
                  <a:lumMod val="75000"/>
                </a:schemeClr>
              </a:solidFill>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61" name="TextBox 60">
                <a:extLst>
                  <a:ext uri="{FF2B5EF4-FFF2-40B4-BE49-F238E27FC236}">
                    <a16:creationId xmlns:a16="http://schemas.microsoft.com/office/drawing/2014/main" id="{5DF86AF5-08B4-3A48-BD4A-F8BDDD5FE663}"/>
                  </a:ext>
                </a:extLst>
              </p:cNvPr>
              <p:cNvSpPr txBox="1"/>
              <p:nvPr/>
            </p:nvSpPr>
            <p:spPr>
              <a:xfrm>
                <a:off x="1938528" y="2659063"/>
                <a:ext cx="2013718" cy="63277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marR="0" lvl="0" indent="0" algn="l" defTabSz="80010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Myriad Pro" panose="020B0503030403020204" pitchFamily="34" charset="0"/>
                    <a:ea typeface="+mn-ea"/>
                    <a:cs typeface="+mn-cs"/>
                  </a:rPr>
                  <a:t>Team Up to</a:t>
                </a:r>
                <a:br>
                  <a:rPr kumimoji="0" lang="en-US" sz="1800" b="1" i="0" u="none" strike="noStrike" kern="1200" cap="none" spc="0" normalizeH="0" baseline="0" noProof="0" dirty="0">
                    <a:ln>
                      <a:noFill/>
                    </a:ln>
                    <a:solidFill>
                      <a:srgbClr val="FFFFFF"/>
                    </a:solidFill>
                    <a:effectLst/>
                    <a:uLnTx/>
                    <a:uFillTx/>
                    <a:latin typeface="Myriad Pro" panose="020B0503030403020204" pitchFamily="34" charset="0"/>
                    <a:ea typeface="+mn-ea"/>
                    <a:cs typeface="+mn-cs"/>
                  </a:rPr>
                </a:br>
                <a:r>
                  <a:rPr kumimoji="0" lang="en-US" sz="1800" b="1" i="0" u="none" strike="noStrike" kern="1200" cap="none" spc="0" normalizeH="0" baseline="0" noProof="0" dirty="0">
                    <a:ln>
                      <a:noFill/>
                    </a:ln>
                    <a:solidFill>
                      <a:srgbClr val="FFFFFF"/>
                    </a:solidFill>
                    <a:effectLst/>
                    <a:uLnTx/>
                    <a:uFillTx/>
                    <a:latin typeface="Myriad Pro" panose="020B0503030403020204" pitchFamily="34" charset="0"/>
                    <a:ea typeface="+mn-ea"/>
                    <a:cs typeface="+mn-cs"/>
                  </a:rPr>
                  <a:t>Sell w/ Partner</a:t>
                </a:r>
              </a:p>
            </p:txBody>
          </p:sp>
        </p:grpSp>
        <p:grpSp>
          <p:nvGrpSpPr>
            <p:cNvPr id="62" name="Group 61">
              <a:extLst>
                <a:ext uri="{FF2B5EF4-FFF2-40B4-BE49-F238E27FC236}">
                  <a16:creationId xmlns:a16="http://schemas.microsoft.com/office/drawing/2014/main" id="{A1C3E976-DD10-B74C-9128-CBCA09ED0253}"/>
                </a:ext>
              </a:extLst>
            </p:cNvPr>
            <p:cNvGrpSpPr/>
            <p:nvPr/>
          </p:nvGrpSpPr>
          <p:grpSpPr>
            <a:xfrm>
              <a:off x="4653677" y="3291841"/>
              <a:ext cx="2793206" cy="2743640"/>
              <a:chOff x="1159040" y="3291841"/>
              <a:chExt cx="2793206" cy="2743640"/>
            </a:xfrm>
          </p:grpSpPr>
          <p:sp>
            <p:nvSpPr>
              <p:cNvPr id="63" name="Rectangle 62">
                <a:extLst>
                  <a:ext uri="{FF2B5EF4-FFF2-40B4-BE49-F238E27FC236}">
                    <a16:creationId xmlns:a16="http://schemas.microsoft.com/office/drawing/2014/main" id="{FA13A5BA-D8D2-4641-9CBF-ADC9A58B713A}"/>
                  </a:ext>
                </a:extLst>
              </p:cNvPr>
              <p:cNvSpPr/>
              <p:nvPr/>
            </p:nvSpPr>
            <p:spPr>
              <a:xfrm>
                <a:off x="1159040" y="3291841"/>
                <a:ext cx="2793206" cy="2282256"/>
              </a:xfrm>
              <a:prstGeom prst="rect">
                <a:avLst/>
              </a:prstGeom>
              <a:solidFill>
                <a:schemeClr val="tx1"/>
              </a:solidFill>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64" name="Content Placeholder 2">
                <a:extLst>
                  <a:ext uri="{FF2B5EF4-FFF2-40B4-BE49-F238E27FC236}">
                    <a16:creationId xmlns:a16="http://schemas.microsoft.com/office/drawing/2014/main" id="{A2117EA1-3054-D846-963B-A86976C2D17E}"/>
                  </a:ext>
                </a:extLst>
              </p:cNvPr>
              <p:cNvSpPr txBox="1">
                <a:spLocks/>
              </p:cNvSpPr>
              <p:nvPr/>
            </p:nvSpPr>
            <p:spPr>
              <a:xfrm>
                <a:off x="1305344" y="3438147"/>
                <a:ext cx="2500598" cy="2597334"/>
              </a:xfrm>
              <a:prstGeom prst="rect">
                <a:avLst/>
              </a:prstGeom>
              <a:ln w="38100">
                <a:noFill/>
              </a:ln>
            </p:spPr>
            <p:txBody>
              <a:bodyPr vert="horz" lIns="0" tIns="45720" rIns="91440" bIns="45720" rtlCol="0">
                <a:noAutofit/>
              </a:bodyPr>
              <a:lstStyle>
                <a:lvl1pPr marL="342900" indent="-342900" algn="l" defTabSz="457200" rtl="0" eaLnBrk="1" latinLnBrk="0" hangingPunct="1">
                  <a:lnSpc>
                    <a:spcPts val="2880"/>
                  </a:lnSpc>
                  <a:spcBef>
                    <a:spcPts val="600"/>
                  </a:spcBef>
                  <a:spcAft>
                    <a:spcPts val="600"/>
                  </a:spcAft>
                  <a:buClr>
                    <a:schemeClr val="tx1"/>
                  </a:buClr>
                  <a:buSzPct val="110000"/>
                  <a:buFont typeface="Arial" panose="020B0604020202020204" pitchFamily="34" charset="0"/>
                  <a:buChar char="•"/>
                  <a:defRPr sz="2400" b="0" kern="1200">
                    <a:solidFill>
                      <a:schemeClr val="tx1"/>
                    </a:solidFill>
                    <a:latin typeface="+mn-lt"/>
                    <a:ea typeface="+mn-ea"/>
                    <a:cs typeface="+mn-cs"/>
                  </a:defRPr>
                </a:lvl1pPr>
                <a:lvl2pPr marL="679450" indent="-285750" algn="l" defTabSz="457200" rtl="0" eaLnBrk="1" latinLnBrk="0" hangingPunct="1">
                  <a:lnSpc>
                    <a:spcPts val="2200"/>
                  </a:lnSpc>
                  <a:spcBef>
                    <a:spcPts val="0"/>
                  </a:spcBef>
                  <a:spcAft>
                    <a:spcPts val="600"/>
                  </a:spcAft>
                  <a:buClr>
                    <a:schemeClr val="tx1"/>
                  </a:buClr>
                  <a:buFont typeface="Arial"/>
                  <a:buChar char="–"/>
                  <a:defRPr sz="2000" b="0" kern="1200" baseline="0">
                    <a:solidFill>
                      <a:schemeClr val="tx1"/>
                    </a:solidFill>
                    <a:latin typeface="+mn-lt"/>
                    <a:ea typeface="+mn-ea"/>
                    <a:cs typeface="+mn-cs"/>
                  </a:defRPr>
                </a:lvl2pPr>
                <a:lvl3pPr marL="977900" indent="-228600" algn="l" defTabSz="457200" rtl="0" eaLnBrk="1" latinLnBrk="0" hangingPunct="1">
                  <a:lnSpc>
                    <a:spcPts val="2200"/>
                  </a:lnSpc>
                  <a:spcBef>
                    <a:spcPts val="0"/>
                  </a:spcBef>
                  <a:spcAft>
                    <a:spcPts val="600"/>
                  </a:spcAft>
                  <a:buClr>
                    <a:schemeClr val="tx1"/>
                  </a:buClr>
                  <a:buFont typeface="Arial" panose="020B0604020202020204" pitchFamily="34" charset="0"/>
                  <a:buChar char="•"/>
                  <a:defRPr sz="1800" b="0" kern="1200" baseline="0">
                    <a:solidFill>
                      <a:schemeClr val="tx1"/>
                    </a:solidFill>
                    <a:latin typeface="+mn-lt"/>
                    <a:ea typeface="+mn-ea"/>
                    <a:cs typeface="+mn-cs"/>
                  </a:defRPr>
                </a:lvl3pPr>
                <a:lvl4pPr marL="1320800" marR="0" indent="-228600" algn="l" defTabSz="457200" rtl="0" eaLnBrk="1" fontAlgn="auto" latinLnBrk="0" hangingPunct="1">
                  <a:lnSpc>
                    <a:spcPts val="2200"/>
                  </a:lnSpc>
                  <a:spcBef>
                    <a:spcPts val="0"/>
                  </a:spcBef>
                  <a:spcAft>
                    <a:spcPts val="600"/>
                  </a:spcAft>
                  <a:buClr>
                    <a:schemeClr val="tx1"/>
                  </a:buClr>
                  <a:buSzTx/>
                  <a:buFont typeface="Arial"/>
                  <a:buChar char="–"/>
                  <a:tabLst/>
                  <a:defRPr sz="1600" b="0" kern="1200">
                    <a:solidFill>
                      <a:schemeClr val="tx1"/>
                    </a:solidFill>
                    <a:latin typeface="+mn-lt"/>
                    <a:ea typeface="+mn-ea"/>
                    <a:cs typeface="+mn-cs"/>
                  </a:defRPr>
                </a:lvl4pPr>
                <a:lvl5pPr marL="1600200" indent="-228600" algn="l" defTabSz="457200" rtl="0" eaLnBrk="1" latinLnBrk="0" hangingPunct="1">
                  <a:lnSpc>
                    <a:spcPts val="2200"/>
                  </a:lnSpc>
                  <a:spcBef>
                    <a:spcPts val="0"/>
                  </a:spcBef>
                  <a:spcAft>
                    <a:spcPts val="600"/>
                  </a:spcAft>
                  <a:buClr>
                    <a:schemeClr val="tx1"/>
                  </a:buClr>
                  <a:buFont typeface="Arial" panose="020B0604020202020204" pitchFamily="34" charset="0"/>
                  <a:buChar char="•"/>
                  <a:tabLst/>
                  <a:defRPr sz="1400" b="0" kern="1200"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182880" marR="0" lvl="0" indent="-182880" algn="l" defTabSz="457189" rtl="0" eaLnBrk="1" fontAlgn="auto" latinLnBrk="0" hangingPunct="1">
                  <a:lnSpc>
                    <a:spcPct val="100000"/>
                  </a:lnSpc>
                  <a:spcBef>
                    <a:spcPts val="0"/>
                  </a:spcBef>
                  <a:spcAft>
                    <a:spcPts val="400"/>
                  </a:spcAft>
                  <a:buClr>
                    <a:srgbClr val="54BEED"/>
                  </a:buClr>
                  <a:buSzPct val="100000"/>
                  <a:buFont typeface="Arial" panose="020B0604020202020204" pitchFamily="34" charset="0"/>
                  <a:buChar char="•"/>
                  <a:tabLst/>
                  <a:defRPr/>
                </a:pPr>
                <a:r>
                  <a:rPr kumimoji="0" lang="en-US" sz="1400" b="0" i="0" u="none" strike="noStrike" kern="1200" cap="none" spc="0" normalizeH="0" baseline="0" noProof="0" dirty="0">
                    <a:ln>
                      <a:noFill/>
                    </a:ln>
                    <a:solidFill>
                      <a:srgbClr val="38364D"/>
                    </a:solidFill>
                    <a:effectLst/>
                    <a:uLnTx/>
                    <a:uFillTx/>
                    <a:latin typeface="Myriad Pro" panose="020B0503030403020204" pitchFamily="34" charset="0"/>
                    <a:ea typeface="+mn-ea"/>
                    <a:cs typeface="Arial" panose="020B0604020202020204" pitchFamily="34" charset="0"/>
                    <a:sym typeface="Arial"/>
                  </a:rPr>
                  <a:t>Selling to your clients and prospects </a:t>
                </a:r>
              </a:p>
              <a:p>
                <a:pPr marL="182880" marR="0" lvl="0" indent="-182880" algn="l" defTabSz="457189" rtl="0" eaLnBrk="1" fontAlgn="auto" latinLnBrk="0" hangingPunct="1">
                  <a:lnSpc>
                    <a:spcPct val="100000"/>
                  </a:lnSpc>
                  <a:spcBef>
                    <a:spcPts val="0"/>
                  </a:spcBef>
                  <a:spcAft>
                    <a:spcPts val="400"/>
                  </a:spcAft>
                  <a:buClr>
                    <a:srgbClr val="54BEED"/>
                  </a:buClr>
                  <a:buSzPct val="100000"/>
                  <a:buFont typeface="Arial" panose="020B0604020202020204" pitchFamily="34" charset="0"/>
                  <a:buChar char="•"/>
                  <a:tabLst/>
                  <a:defRPr/>
                </a:pPr>
                <a:r>
                  <a:rPr kumimoji="0" lang="en-US" sz="1400" b="0" i="0" u="none" strike="noStrike" kern="1200" cap="none" spc="0" normalizeH="0" baseline="0" noProof="0" dirty="0">
                    <a:ln>
                      <a:noFill/>
                    </a:ln>
                    <a:solidFill>
                      <a:srgbClr val="38364D"/>
                    </a:solidFill>
                    <a:effectLst/>
                    <a:uLnTx/>
                    <a:uFillTx/>
                    <a:latin typeface="Myriad Pro" panose="020B0503030403020204" pitchFamily="34" charset="0"/>
                    <a:ea typeface="+mn-ea"/>
                    <a:cs typeface="Arial" panose="020B0604020202020204" pitchFamily="34" charset="0"/>
                    <a:sym typeface="Arial"/>
                  </a:rPr>
                  <a:t>Partner secures sales calls, brings PDM in</a:t>
                </a:r>
              </a:p>
              <a:p>
                <a:pPr marL="182880" marR="0" lvl="0" indent="-182880" algn="l" defTabSz="457189" rtl="0" eaLnBrk="1" fontAlgn="auto" latinLnBrk="0" hangingPunct="1">
                  <a:lnSpc>
                    <a:spcPct val="100000"/>
                  </a:lnSpc>
                  <a:spcBef>
                    <a:spcPts val="0"/>
                  </a:spcBef>
                  <a:spcAft>
                    <a:spcPts val="400"/>
                  </a:spcAft>
                  <a:buClr>
                    <a:srgbClr val="54BEED"/>
                  </a:buClr>
                  <a:buSzPct val="100000"/>
                  <a:buFont typeface="Arial" panose="020B0604020202020204" pitchFamily="34" charset="0"/>
                  <a:buChar char="•"/>
                  <a:tabLst/>
                  <a:defRPr/>
                </a:pPr>
                <a:r>
                  <a:rPr kumimoji="0" lang="en-US" sz="1400" b="0" i="0" u="none" strike="noStrike" kern="1200" cap="none" spc="0" normalizeH="0" baseline="0" noProof="0" dirty="0">
                    <a:ln>
                      <a:noFill/>
                    </a:ln>
                    <a:solidFill>
                      <a:srgbClr val="38364D"/>
                    </a:solidFill>
                    <a:effectLst/>
                    <a:uLnTx/>
                    <a:uFillTx/>
                    <a:latin typeface="Myriad Pro" panose="020B0503030403020204" pitchFamily="34" charset="0"/>
                    <a:ea typeface="+mn-ea"/>
                    <a:cs typeface="Arial" panose="020B0604020202020204" pitchFamily="34" charset="0"/>
                    <a:sym typeface="Arial"/>
                  </a:rPr>
                  <a:t>PDM brings in CW Cybersecurity SMEs</a:t>
                </a:r>
              </a:p>
              <a:p>
                <a:pPr marL="182880" marR="0" lvl="0" indent="-182880" algn="l" defTabSz="457189" rtl="0" eaLnBrk="1" fontAlgn="auto" latinLnBrk="0" hangingPunct="1">
                  <a:lnSpc>
                    <a:spcPct val="100000"/>
                  </a:lnSpc>
                  <a:spcBef>
                    <a:spcPts val="0"/>
                  </a:spcBef>
                  <a:spcAft>
                    <a:spcPts val="400"/>
                  </a:spcAft>
                  <a:buClr>
                    <a:srgbClr val="54BEED"/>
                  </a:buClr>
                  <a:buSzPct val="100000"/>
                  <a:buFont typeface="Arial" panose="020B0604020202020204" pitchFamily="34" charset="0"/>
                  <a:buChar char="•"/>
                  <a:tabLst/>
                  <a:defRPr/>
                </a:pPr>
                <a:r>
                  <a:rPr kumimoji="0" lang="en-US" sz="1400" b="0" i="0" u="none" strike="noStrike" kern="1200" cap="none" spc="0" normalizeH="0" baseline="0" noProof="0" dirty="0">
                    <a:ln>
                      <a:noFill/>
                    </a:ln>
                    <a:solidFill>
                      <a:srgbClr val="38364D"/>
                    </a:solidFill>
                    <a:effectLst/>
                    <a:uLnTx/>
                    <a:uFillTx/>
                    <a:latin typeface="Myriad Pro" panose="020B0503030403020204" pitchFamily="34" charset="0"/>
                    <a:ea typeface="+mn-ea"/>
                    <a:cs typeface="Arial" panose="020B0604020202020204" pitchFamily="34" charset="0"/>
                    <a:sym typeface="Arial"/>
                  </a:rPr>
                  <a:t>Help you build pipeline, win deals</a:t>
                </a:r>
              </a:p>
              <a:p>
                <a:pPr marL="182880" marR="0" lvl="0" indent="-182880" algn="l" defTabSz="457189" rtl="0" eaLnBrk="1" fontAlgn="auto" latinLnBrk="0" hangingPunct="1">
                  <a:lnSpc>
                    <a:spcPct val="100000"/>
                  </a:lnSpc>
                  <a:spcBef>
                    <a:spcPts val="0"/>
                  </a:spcBef>
                  <a:spcAft>
                    <a:spcPts val="400"/>
                  </a:spcAft>
                  <a:buClr>
                    <a:srgbClr val="54BEED"/>
                  </a:buClr>
                  <a:buSzPct val="100000"/>
                  <a:buFont typeface="Arial" panose="020B0604020202020204" pitchFamily="34" charset="0"/>
                  <a:buChar char="•"/>
                  <a:tabLst/>
                  <a:defRPr/>
                </a:pPr>
                <a:r>
                  <a:rPr kumimoji="0" lang="en-US" sz="1400" b="0" i="0" u="none" strike="noStrike" kern="1200" cap="none" spc="0" normalizeH="0" baseline="0" noProof="0" dirty="0">
                    <a:ln>
                      <a:noFill/>
                    </a:ln>
                    <a:solidFill>
                      <a:srgbClr val="38364D"/>
                    </a:solidFill>
                    <a:effectLst/>
                    <a:uLnTx/>
                    <a:uFillTx/>
                    <a:latin typeface="Myriad Pro" panose="020B0503030403020204" pitchFamily="34" charset="0"/>
                    <a:ea typeface="+mn-ea"/>
                    <a:cs typeface="Arial" panose="020B0604020202020204" pitchFamily="34" charset="0"/>
                    <a:sym typeface="Arial"/>
                  </a:rPr>
                  <a:t>Accelerate partner growth!</a:t>
                </a:r>
              </a:p>
            </p:txBody>
          </p:sp>
        </p:grpSp>
      </p:grpSp>
      <p:grpSp>
        <p:nvGrpSpPr>
          <p:cNvPr id="82" name="Group 81">
            <a:extLst>
              <a:ext uri="{FF2B5EF4-FFF2-40B4-BE49-F238E27FC236}">
                <a16:creationId xmlns:a16="http://schemas.microsoft.com/office/drawing/2014/main" id="{5A7E726D-BC7A-3447-8582-C8C2608C8AF9}"/>
              </a:ext>
            </a:extLst>
          </p:cNvPr>
          <p:cNvGrpSpPr/>
          <p:nvPr/>
        </p:nvGrpSpPr>
        <p:grpSpPr>
          <a:xfrm>
            <a:off x="6299744" y="2556401"/>
            <a:ext cx="749281" cy="742882"/>
            <a:chOff x="-1500039" y="-1590325"/>
            <a:chExt cx="749281" cy="742882"/>
          </a:xfrm>
        </p:grpSpPr>
        <p:grpSp>
          <p:nvGrpSpPr>
            <p:cNvPr id="83" name="Group 82">
              <a:extLst>
                <a:ext uri="{FF2B5EF4-FFF2-40B4-BE49-F238E27FC236}">
                  <a16:creationId xmlns:a16="http://schemas.microsoft.com/office/drawing/2014/main" id="{79C8F639-448E-F14D-9391-56563F6888F6}"/>
                </a:ext>
              </a:extLst>
            </p:cNvPr>
            <p:cNvGrpSpPr/>
            <p:nvPr/>
          </p:nvGrpSpPr>
          <p:grpSpPr>
            <a:xfrm>
              <a:off x="-1500039" y="-1574946"/>
              <a:ext cx="728305" cy="727503"/>
              <a:chOff x="-1500039" y="-1574946"/>
              <a:chExt cx="728305" cy="727503"/>
            </a:xfrm>
          </p:grpSpPr>
          <p:sp>
            <p:nvSpPr>
              <p:cNvPr id="85" name="Oval 84">
                <a:extLst>
                  <a:ext uri="{FF2B5EF4-FFF2-40B4-BE49-F238E27FC236}">
                    <a16:creationId xmlns:a16="http://schemas.microsoft.com/office/drawing/2014/main" id="{6062FACC-C8D3-9845-8348-4554A4B62FCB}"/>
                  </a:ext>
                </a:extLst>
              </p:cNvPr>
              <p:cNvSpPr/>
              <p:nvPr/>
            </p:nvSpPr>
            <p:spPr>
              <a:xfrm>
                <a:off x="-1499237" y="-1574946"/>
                <a:ext cx="727503" cy="72750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yriad Pro"/>
                  <a:ea typeface="+mn-ea"/>
                  <a:cs typeface="+mn-cs"/>
                </a:endParaRPr>
              </a:p>
            </p:txBody>
          </p:sp>
          <p:sp>
            <p:nvSpPr>
              <p:cNvPr id="86" name="Oval 85">
                <a:extLst>
                  <a:ext uri="{FF2B5EF4-FFF2-40B4-BE49-F238E27FC236}">
                    <a16:creationId xmlns:a16="http://schemas.microsoft.com/office/drawing/2014/main" id="{E2756EAC-082F-ED4B-92C5-04AC777353C5}"/>
                  </a:ext>
                </a:extLst>
              </p:cNvPr>
              <p:cNvSpPr/>
              <p:nvPr/>
            </p:nvSpPr>
            <p:spPr>
              <a:xfrm>
                <a:off x="-1500039" y="-1574946"/>
                <a:ext cx="727503" cy="727503"/>
              </a:xfrm>
              <a:prstGeom prst="ellipse">
                <a:avLst/>
              </a:prstGeom>
              <a:noFill/>
              <a:ln w="31750">
                <a:solidFill>
                  <a:schemeClr val="accent3">
                    <a:lumMod val="75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yriad Pro"/>
                  <a:ea typeface="+mn-ea"/>
                  <a:cs typeface="+mn-cs"/>
                </a:endParaRPr>
              </a:p>
            </p:txBody>
          </p:sp>
        </p:grpSp>
        <p:sp>
          <p:nvSpPr>
            <p:cNvPr id="84" name="Content Placeholder 1">
              <a:extLst>
                <a:ext uri="{FF2B5EF4-FFF2-40B4-BE49-F238E27FC236}">
                  <a16:creationId xmlns:a16="http://schemas.microsoft.com/office/drawing/2014/main" id="{0FF6122D-A255-1E46-90D1-00799696D06A}"/>
                </a:ext>
              </a:extLst>
            </p:cNvPr>
            <p:cNvSpPr txBox="1">
              <a:spLocks/>
            </p:cNvSpPr>
            <p:nvPr/>
          </p:nvSpPr>
          <p:spPr>
            <a:xfrm>
              <a:off x="-1444925" y="-1590325"/>
              <a:ext cx="694167" cy="707886"/>
            </a:xfrm>
            <a:prstGeom prst="rect">
              <a:avLst/>
            </a:prstGeom>
          </p:spPr>
          <p:txBody>
            <a:bodyPr vert="horz"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
                  <a:srgbClr val="54BEED"/>
                </a:buClr>
                <a:buSzTx/>
                <a:buFont typeface="Arial" panose="020B0604020202020204" pitchFamily="34" charset="0"/>
                <a:buNone/>
                <a:tabLst/>
                <a:defRPr/>
              </a:pPr>
              <a:r>
                <a:rPr kumimoji="0" lang="en-US" sz="4000" b="1" i="0" u="none" strike="noStrike" kern="1200" cap="none" spc="0" normalizeH="0" baseline="0" noProof="0" dirty="0">
                  <a:ln>
                    <a:noFill/>
                  </a:ln>
                  <a:solidFill>
                    <a:srgbClr val="54BEED"/>
                  </a:solidFill>
                  <a:effectLst/>
                  <a:uLnTx/>
                  <a:uFillTx/>
                  <a:latin typeface="Myriad Pro Black" panose="020B0503030403020204" pitchFamily="34" charset="0"/>
                  <a:ea typeface="+mn-ea"/>
                  <a:cs typeface="+mn-cs"/>
                </a:rPr>
                <a:t>2</a:t>
              </a:r>
            </a:p>
          </p:txBody>
        </p:sp>
      </p:grpSp>
    </p:spTree>
    <p:extLst>
      <p:ext uri="{BB962C8B-B14F-4D97-AF65-F5344CB8AC3E}">
        <p14:creationId xmlns:p14="http://schemas.microsoft.com/office/powerpoint/2010/main" val="5619908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1"/>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95"/>
                                        </p:tgtEl>
                                        <p:attrNameLst>
                                          <p:attrName>style.visibility</p:attrName>
                                        </p:attrNameLst>
                                      </p:cBhvr>
                                      <p:to>
                                        <p:strVal val="visible"/>
                                      </p:to>
                                    </p:set>
                                    <p:animEffect transition="in" filter="fade">
                                      <p:cBhvr>
                                        <p:cTn id="9" dur="500"/>
                                        <p:tgtEl>
                                          <p:spTgt spid="95"/>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82"/>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96"/>
                                        </p:tgtEl>
                                        <p:attrNameLst>
                                          <p:attrName>style.visibility</p:attrName>
                                        </p:attrNameLst>
                                      </p:cBhvr>
                                      <p:to>
                                        <p:strVal val="visible"/>
                                      </p:to>
                                    </p:set>
                                    <p:animEffect transition="in" filter="fade">
                                      <p:cBhvr>
                                        <p:cTn id="16" dur="5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33D3468-0514-4D91-AD9C-FB2EA58A14EB}"/>
              </a:ext>
            </a:extLst>
          </p:cNvPr>
          <p:cNvPicPr>
            <a:picLocks noChangeAspect="1"/>
          </p:cNvPicPr>
          <p:nvPr/>
        </p:nvPicPr>
        <p:blipFill>
          <a:blip r:embed="rId3"/>
          <a:stretch>
            <a:fillRect/>
          </a:stretch>
        </p:blipFill>
        <p:spPr>
          <a:xfrm>
            <a:off x="5185969" y="324780"/>
            <a:ext cx="6873291" cy="5962234"/>
          </a:xfrm>
          <a:prstGeom prst="rect">
            <a:avLst/>
          </a:prstGeom>
        </p:spPr>
      </p:pic>
      <p:sp>
        <p:nvSpPr>
          <p:cNvPr id="6" name="Content Placeholder 1">
            <a:extLst>
              <a:ext uri="{FF2B5EF4-FFF2-40B4-BE49-F238E27FC236}">
                <a16:creationId xmlns:a16="http://schemas.microsoft.com/office/drawing/2014/main" id="{28BEEFF0-22DA-1340-A391-EC3AB856FFD9}"/>
              </a:ext>
            </a:extLst>
          </p:cNvPr>
          <p:cNvSpPr txBox="1">
            <a:spLocks/>
          </p:cNvSpPr>
          <p:nvPr/>
        </p:nvSpPr>
        <p:spPr>
          <a:xfrm>
            <a:off x="4199965" y="1825625"/>
            <a:ext cx="10515600" cy="43513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1" i="0" u="none" strike="noStrike" kern="1200" cap="none" spc="0" normalizeH="0" baseline="0" noProof="0">
              <a:ln>
                <a:noFill/>
              </a:ln>
              <a:solidFill>
                <a:srgbClr val="FFFFFF"/>
              </a:solidFill>
              <a:effectLst/>
              <a:uLnTx/>
              <a:uFillTx/>
              <a:latin typeface="Myriad Pro"/>
              <a:ea typeface="+mn-ea"/>
              <a:cs typeface="+mn-cs"/>
            </a:endParaRPr>
          </a:p>
        </p:txBody>
      </p:sp>
      <p:sp>
        <p:nvSpPr>
          <p:cNvPr id="21" name="Arrow: Right 13">
            <a:extLst>
              <a:ext uri="{FF2B5EF4-FFF2-40B4-BE49-F238E27FC236}">
                <a16:creationId xmlns:a16="http://schemas.microsoft.com/office/drawing/2014/main" id="{1B478714-7577-CF4E-92F7-940739C0BFA6}"/>
              </a:ext>
            </a:extLst>
          </p:cNvPr>
          <p:cNvSpPr/>
          <p:nvPr/>
        </p:nvSpPr>
        <p:spPr>
          <a:xfrm>
            <a:off x="4683702" y="919022"/>
            <a:ext cx="509528" cy="651714"/>
          </a:xfrm>
          <a:prstGeom prst="rightArrow">
            <a:avLst/>
          </a:prstGeom>
          <a:gradFill>
            <a:gsLst>
              <a:gs pos="0">
                <a:schemeClr val="accent3"/>
              </a:gs>
              <a:gs pos="100000">
                <a:schemeClr val="accent3">
                  <a:lumMod val="7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5080">
                  <a:lumMod val="75000"/>
                </a:srgbClr>
              </a:solidFill>
              <a:effectLst/>
              <a:uLnTx/>
              <a:uFillTx/>
              <a:latin typeface="Myriad Pro" panose="020B0503030403020204" pitchFamily="34" charset="0"/>
              <a:ea typeface="+mn-ea"/>
              <a:cs typeface="+mn-cs"/>
            </a:endParaRPr>
          </a:p>
        </p:txBody>
      </p:sp>
      <p:sp>
        <p:nvSpPr>
          <p:cNvPr id="26" name="Arrow: Right 13">
            <a:extLst>
              <a:ext uri="{FF2B5EF4-FFF2-40B4-BE49-F238E27FC236}">
                <a16:creationId xmlns:a16="http://schemas.microsoft.com/office/drawing/2014/main" id="{AB40ACBF-BF3E-E74C-BD3F-B8850597C6ED}"/>
              </a:ext>
            </a:extLst>
          </p:cNvPr>
          <p:cNvSpPr/>
          <p:nvPr/>
        </p:nvSpPr>
        <p:spPr>
          <a:xfrm>
            <a:off x="4683702" y="4361423"/>
            <a:ext cx="509528" cy="651714"/>
          </a:xfrm>
          <a:prstGeom prst="rightArrow">
            <a:avLst/>
          </a:prstGeom>
          <a:gradFill>
            <a:gsLst>
              <a:gs pos="0">
                <a:schemeClr val="accent3"/>
              </a:gs>
              <a:gs pos="100000">
                <a:schemeClr val="accent3">
                  <a:lumMod val="7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5080">
                  <a:lumMod val="75000"/>
                </a:srgbClr>
              </a:solidFill>
              <a:effectLst/>
              <a:uLnTx/>
              <a:uFillTx/>
              <a:latin typeface="Myriad Pro" panose="020B0503030403020204" pitchFamily="34" charset="0"/>
              <a:ea typeface="+mn-ea"/>
              <a:cs typeface="+mn-cs"/>
            </a:endParaRPr>
          </a:p>
        </p:txBody>
      </p:sp>
      <p:sp>
        <p:nvSpPr>
          <p:cNvPr id="27" name="Arrow: Right 13">
            <a:extLst>
              <a:ext uri="{FF2B5EF4-FFF2-40B4-BE49-F238E27FC236}">
                <a16:creationId xmlns:a16="http://schemas.microsoft.com/office/drawing/2014/main" id="{9F634402-4EE7-4C44-BA64-5BDA32C184F2}"/>
              </a:ext>
            </a:extLst>
          </p:cNvPr>
          <p:cNvSpPr/>
          <p:nvPr/>
        </p:nvSpPr>
        <p:spPr>
          <a:xfrm>
            <a:off x="4683702" y="4010055"/>
            <a:ext cx="509528" cy="651714"/>
          </a:xfrm>
          <a:prstGeom prst="rightArrow">
            <a:avLst/>
          </a:prstGeom>
          <a:gradFill>
            <a:gsLst>
              <a:gs pos="0">
                <a:schemeClr val="accent3"/>
              </a:gs>
              <a:gs pos="100000">
                <a:schemeClr val="accent3">
                  <a:lumMod val="7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5080">
                  <a:lumMod val="75000"/>
                </a:srgbClr>
              </a:solidFill>
              <a:effectLst/>
              <a:uLnTx/>
              <a:uFillTx/>
              <a:latin typeface="Myriad Pro" panose="020B0503030403020204" pitchFamily="34" charset="0"/>
              <a:ea typeface="+mn-ea"/>
              <a:cs typeface="+mn-cs"/>
            </a:endParaRPr>
          </a:p>
        </p:txBody>
      </p:sp>
      <p:sp>
        <p:nvSpPr>
          <p:cNvPr id="28" name="Arrow: Right 13">
            <a:extLst>
              <a:ext uri="{FF2B5EF4-FFF2-40B4-BE49-F238E27FC236}">
                <a16:creationId xmlns:a16="http://schemas.microsoft.com/office/drawing/2014/main" id="{4BFF4F25-139B-CA47-880E-B3D86DC3410B}"/>
              </a:ext>
            </a:extLst>
          </p:cNvPr>
          <p:cNvSpPr/>
          <p:nvPr/>
        </p:nvSpPr>
        <p:spPr>
          <a:xfrm>
            <a:off x="4683702" y="1584245"/>
            <a:ext cx="509528" cy="651714"/>
          </a:xfrm>
          <a:prstGeom prst="rightArrow">
            <a:avLst/>
          </a:prstGeom>
          <a:gradFill>
            <a:gsLst>
              <a:gs pos="0">
                <a:schemeClr val="accent3"/>
              </a:gs>
              <a:gs pos="100000">
                <a:schemeClr val="accent3">
                  <a:lumMod val="7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5080">
                  <a:lumMod val="75000"/>
                </a:srgbClr>
              </a:solidFill>
              <a:effectLst/>
              <a:uLnTx/>
              <a:uFillTx/>
              <a:latin typeface="Myriad Pro" panose="020B0503030403020204" pitchFamily="34" charset="0"/>
              <a:ea typeface="+mn-ea"/>
              <a:cs typeface="+mn-cs"/>
            </a:endParaRPr>
          </a:p>
        </p:txBody>
      </p:sp>
      <p:sp>
        <p:nvSpPr>
          <p:cNvPr id="29" name="Arrow: Right 13">
            <a:extLst>
              <a:ext uri="{FF2B5EF4-FFF2-40B4-BE49-F238E27FC236}">
                <a16:creationId xmlns:a16="http://schemas.microsoft.com/office/drawing/2014/main" id="{D6D9C6D2-D2D8-614A-B487-D2C8741233B3}"/>
              </a:ext>
            </a:extLst>
          </p:cNvPr>
          <p:cNvSpPr/>
          <p:nvPr/>
        </p:nvSpPr>
        <p:spPr>
          <a:xfrm>
            <a:off x="4683702" y="4726723"/>
            <a:ext cx="509528" cy="651714"/>
          </a:xfrm>
          <a:prstGeom prst="rightArrow">
            <a:avLst/>
          </a:prstGeom>
          <a:gradFill>
            <a:gsLst>
              <a:gs pos="0">
                <a:schemeClr val="accent3"/>
              </a:gs>
              <a:gs pos="100000">
                <a:schemeClr val="accent3">
                  <a:lumMod val="7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5080">
                  <a:lumMod val="75000"/>
                </a:srgbClr>
              </a:solidFill>
              <a:effectLst/>
              <a:uLnTx/>
              <a:uFillTx/>
              <a:latin typeface="Myriad Pro" panose="020B0503030403020204" pitchFamily="34" charset="0"/>
              <a:ea typeface="+mn-ea"/>
              <a:cs typeface="+mn-cs"/>
            </a:endParaRPr>
          </a:p>
        </p:txBody>
      </p:sp>
      <p:sp>
        <p:nvSpPr>
          <p:cNvPr id="30" name="Arrow: Right 13">
            <a:extLst>
              <a:ext uri="{FF2B5EF4-FFF2-40B4-BE49-F238E27FC236}">
                <a16:creationId xmlns:a16="http://schemas.microsoft.com/office/drawing/2014/main" id="{A4C4A46E-BFB3-6F43-967D-EC269A6BD361}"/>
              </a:ext>
            </a:extLst>
          </p:cNvPr>
          <p:cNvSpPr/>
          <p:nvPr/>
        </p:nvSpPr>
        <p:spPr>
          <a:xfrm>
            <a:off x="4683702" y="3433671"/>
            <a:ext cx="509528" cy="651714"/>
          </a:xfrm>
          <a:prstGeom prst="rightArrow">
            <a:avLst/>
          </a:prstGeom>
          <a:solidFill>
            <a:srgbClr val="31AC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5080">
                  <a:lumMod val="75000"/>
                </a:srgbClr>
              </a:solidFill>
              <a:effectLst/>
              <a:uLnTx/>
              <a:uFillTx/>
              <a:latin typeface="Myriad Pro" panose="020B0503030403020204" pitchFamily="34" charset="0"/>
              <a:ea typeface="+mn-ea"/>
              <a:cs typeface="+mn-cs"/>
            </a:endParaRPr>
          </a:p>
        </p:txBody>
      </p:sp>
      <p:sp>
        <p:nvSpPr>
          <p:cNvPr id="2" name="Title 1">
            <a:extLst>
              <a:ext uri="{FF2B5EF4-FFF2-40B4-BE49-F238E27FC236}">
                <a16:creationId xmlns:a16="http://schemas.microsoft.com/office/drawing/2014/main" id="{E4BA1F18-1E5E-446D-A142-11F420CCE68F}"/>
              </a:ext>
            </a:extLst>
          </p:cNvPr>
          <p:cNvSpPr>
            <a:spLocks noGrp="1"/>
          </p:cNvSpPr>
          <p:nvPr>
            <p:ph type="title"/>
          </p:nvPr>
        </p:nvSpPr>
        <p:spPr>
          <a:xfrm>
            <a:off x="261423" y="1685723"/>
            <a:ext cx="4273055" cy="3706194"/>
          </a:xfrm>
        </p:spPr>
        <p:txBody>
          <a:bodyPr>
            <a:normAutofit/>
          </a:bodyPr>
          <a:lstStyle/>
          <a:p>
            <a:r>
              <a:rPr lang="en-US" sz="5400" dirty="0"/>
              <a:t>Partners in the Program Realize Next Level Benefits!</a:t>
            </a:r>
            <a:endParaRPr lang="en-US" dirty="0"/>
          </a:p>
        </p:txBody>
      </p:sp>
      <p:sp>
        <p:nvSpPr>
          <p:cNvPr id="12" name="Title 1">
            <a:extLst>
              <a:ext uri="{FF2B5EF4-FFF2-40B4-BE49-F238E27FC236}">
                <a16:creationId xmlns:a16="http://schemas.microsoft.com/office/drawing/2014/main" id="{7A661DEA-2B37-4EE9-A4CC-C9A09B77542E}"/>
              </a:ext>
            </a:extLst>
          </p:cNvPr>
          <p:cNvSpPr txBox="1">
            <a:spLocks/>
          </p:cNvSpPr>
          <p:nvPr/>
        </p:nvSpPr>
        <p:spPr>
          <a:xfrm>
            <a:off x="112199" y="5180795"/>
            <a:ext cx="4442195" cy="84772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lang="en-US" sz="5400" kern="1200" dirty="0" smtClean="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1" u="none" strike="noStrike" kern="1200" cap="none" spc="0" normalizeH="0" baseline="0" noProof="0" dirty="0">
                <a:ln>
                  <a:noFill/>
                </a:ln>
                <a:solidFill>
                  <a:srgbClr val="54BEED"/>
                </a:solidFill>
                <a:effectLst/>
                <a:uLnTx/>
                <a:uFillTx/>
                <a:latin typeface="Myriad Pro Light"/>
                <a:ea typeface="+mj-ea"/>
                <a:cs typeface="+mj-cs"/>
              </a:rPr>
              <a:t>Solid ROI for Partners in the Program</a:t>
            </a:r>
          </a:p>
        </p:txBody>
      </p:sp>
      <p:sp>
        <p:nvSpPr>
          <p:cNvPr id="22" name="Arrow: Right 13">
            <a:extLst>
              <a:ext uri="{FF2B5EF4-FFF2-40B4-BE49-F238E27FC236}">
                <a16:creationId xmlns:a16="http://schemas.microsoft.com/office/drawing/2014/main" id="{CE9A738E-C36A-744B-89ED-B50676C08800}"/>
              </a:ext>
            </a:extLst>
          </p:cNvPr>
          <p:cNvSpPr/>
          <p:nvPr/>
        </p:nvSpPr>
        <p:spPr>
          <a:xfrm rot="5400000">
            <a:off x="9510756" y="-447963"/>
            <a:ext cx="454827" cy="1375377"/>
          </a:xfrm>
          <a:prstGeom prst="rightArrow">
            <a:avLst/>
          </a:prstGeom>
          <a:gradFill>
            <a:gsLst>
              <a:gs pos="0">
                <a:schemeClr val="accent3">
                  <a:lumMod val="75000"/>
                </a:schemeClr>
              </a:gs>
              <a:gs pos="100000">
                <a:schemeClr val="accent3"/>
              </a:gs>
            </a:gsLst>
            <a:lin ang="1080000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5080">
                    <a:lumMod val="75000"/>
                  </a:srgbClr>
                </a:solidFill>
                <a:effectLst/>
                <a:uLnTx/>
                <a:uFillTx/>
                <a:latin typeface="Myriad Pro" panose="020B0503030403020204" pitchFamily="34" charset="0"/>
                <a:ea typeface="+mn-ea"/>
                <a:cs typeface="+mn-cs"/>
              </a:rPr>
              <a:t>Start here</a:t>
            </a:r>
          </a:p>
        </p:txBody>
      </p:sp>
      <p:sp>
        <p:nvSpPr>
          <p:cNvPr id="16" name="Arrow: Right 13">
            <a:extLst>
              <a:ext uri="{FF2B5EF4-FFF2-40B4-BE49-F238E27FC236}">
                <a16:creationId xmlns:a16="http://schemas.microsoft.com/office/drawing/2014/main" id="{F1DBB383-5C3C-401B-B52E-654CD2FFE35C}"/>
              </a:ext>
            </a:extLst>
          </p:cNvPr>
          <p:cNvSpPr/>
          <p:nvPr/>
        </p:nvSpPr>
        <p:spPr>
          <a:xfrm>
            <a:off x="4683702" y="2562206"/>
            <a:ext cx="509528" cy="651714"/>
          </a:xfrm>
          <a:prstGeom prst="rightArrow">
            <a:avLst/>
          </a:prstGeom>
          <a:gradFill>
            <a:gsLst>
              <a:gs pos="0">
                <a:schemeClr val="accent3"/>
              </a:gs>
              <a:gs pos="100000">
                <a:schemeClr val="accent3">
                  <a:lumMod val="7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5080">
                  <a:lumMod val="75000"/>
                </a:srgbClr>
              </a:solidFill>
              <a:effectLst/>
              <a:uLnTx/>
              <a:uFillTx/>
              <a:latin typeface="Myriad Pro" panose="020B0503030403020204" pitchFamily="34" charset="0"/>
              <a:ea typeface="+mn-ea"/>
              <a:cs typeface="+mn-cs"/>
            </a:endParaRPr>
          </a:p>
        </p:txBody>
      </p:sp>
      <p:sp>
        <p:nvSpPr>
          <p:cNvPr id="18" name="Arrow: Right 13">
            <a:extLst>
              <a:ext uri="{FF2B5EF4-FFF2-40B4-BE49-F238E27FC236}">
                <a16:creationId xmlns:a16="http://schemas.microsoft.com/office/drawing/2014/main" id="{2D906C06-E845-4F0D-AEFE-87B3038AA914}"/>
              </a:ext>
            </a:extLst>
          </p:cNvPr>
          <p:cNvSpPr/>
          <p:nvPr/>
        </p:nvSpPr>
        <p:spPr>
          <a:xfrm>
            <a:off x="4683702" y="2950223"/>
            <a:ext cx="509528" cy="651714"/>
          </a:xfrm>
          <a:prstGeom prst="rightArrow">
            <a:avLst/>
          </a:prstGeom>
          <a:solidFill>
            <a:srgbClr val="31AC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5080">
                  <a:lumMod val="75000"/>
                </a:srgbClr>
              </a:solidFill>
              <a:effectLst/>
              <a:uLnTx/>
              <a:uFillTx/>
              <a:latin typeface="Myriad Pro" panose="020B0503030403020204" pitchFamily="34" charset="0"/>
              <a:ea typeface="+mn-ea"/>
              <a:cs typeface="+mn-cs"/>
            </a:endParaRPr>
          </a:p>
        </p:txBody>
      </p:sp>
      <p:sp>
        <p:nvSpPr>
          <p:cNvPr id="20" name="Arrow: Right 13">
            <a:extLst>
              <a:ext uri="{FF2B5EF4-FFF2-40B4-BE49-F238E27FC236}">
                <a16:creationId xmlns:a16="http://schemas.microsoft.com/office/drawing/2014/main" id="{4F99D20B-9E01-4FF0-BF08-67DF43C40B5E}"/>
              </a:ext>
            </a:extLst>
          </p:cNvPr>
          <p:cNvSpPr/>
          <p:nvPr/>
        </p:nvSpPr>
        <p:spPr>
          <a:xfrm>
            <a:off x="4683702" y="5385440"/>
            <a:ext cx="509528" cy="651714"/>
          </a:xfrm>
          <a:prstGeom prst="rightArrow">
            <a:avLst/>
          </a:prstGeom>
          <a:gradFill>
            <a:gsLst>
              <a:gs pos="0">
                <a:schemeClr val="accent3"/>
              </a:gs>
              <a:gs pos="100000">
                <a:schemeClr val="accent3">
                  <a:lumMod val="7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5080">
                  <a:lumMod val="75000"/>
                </a:srgbClr>
              </a:solidFill>
              <a:effectLst/>
              <a:uLnTx/>
              <a:uFillTx/>
              <a:latin typeface="Myriad Pro" panose="020B0503030403020204" pitchFamily="34" charset="0"/>
              <a:ea typeface="+mn-ea"/>
              <a:cs typeface="+mn-cs"/>
            </a:endParaRPr>
          </a:p>
        </p:txBody>
      </p:sp>
      <p:sp>
        <p:nvSpPr>
          <p:cNvPr id="23" name="Arrow: Right 13">
            <a:extLst>
              <a:ext uri="{FF2B5EF4-FFF2-40B4-BE49-F238E27FC236}">
                <a16:creationId xmlns:a16="http://schemas.microsoft.com/office/drawing/2014/main" id="{0556702B-492F-4EA5-9523-F3F3A35B7A94}"/>
              </a:ext>
            </a:extLst>
          </p:cNvPr>
          <p:cNvSpPr/>
          <p:nvPr/>
        </p:nvSpPr>
        <p:spPr>
          <a:xfrm>
            <a:off x="4683702" y="5795900"/>
            <a:ext cx="509528" cy="651714"/>
          </a:xfrm>
          <a:prstGeom prst="rightArrow">
            <a:avLst/>
          </a:prstGeom>
          <a:gradFill>
            <a:gsLst>
              <a:gs pos="0">
                <a:schemeClr val="accent3"/>
              </a:gs>
              <a:gs pos="100000">
                <a:schemeClr val="accent3">
                  <a:lumMod val="7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5080">
                  <a:lumMod val="75000"/>
                </a:srgbClr>
              </a:solidFill>
              <a:effectLst/>
              <a:uLnTx/>
              <a:uFillTx/>
              <a:latin typeface="Myriad Pro" panose="020B0503030403020204" pitchFamily="34" charset="0"/>
              <a:ea typeface="+mn-ea"/>
              <a:cs typeface="+mn-cs"/>
            </a:endParaRPr>
          </a:p>
        </p:txBody>
      </p:sp>
    </p:spTree>
    <p:extLst>
      <p:ext uri="{BB962C8B-B14F-4D97-AF65-F5344CB8AC3E}">
        <p14:creationId xmlns:p14="http://schemas.microsoft.com/office/powerpoint/2010/main" val="11643496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subTnLst>
                                    <p:set>
                                      <p:cBhvr override="childStyle">
                                        <p:cTn dur="1" fill="hold" display="0" masterRel="nextClick" afterEffect="1"/>
                                        <p:tgtEl>
                                          <p:spTgt spid="21"/>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childTnLst>
                                  <p:subTnLst>
                                    <p:set>
                                      <p:cBhvr override="childStyle">
                                        <p:cTn dur="1" fill="hold" display="0" masterRel="nextClick" afterEffect="1"/>
                                        <p:tgtEl>
                                          <p:spTgt spid="28"/>
                                        </p:tgtEl>
                                        <p:attrNameLst>
                                          <p:attrName>style.visibility</p:attrName>
                                        </p:attrNameLst>
                                      </p:cBhvr>
                                      <p:to>
                                        <p:strVal val="hidden"/>
                                      </p:to>
                                    </p:set>
                                  </p:sub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childTnLst>
                                  <p:subTnLst>
                                    <p:set>
                                      <p:cBhvr override="childStyle">
                                        <p:cTn dur="1" fill="hold" display="0" masterRel="nextClick" afterEffect="1"/>
                                        <p:tgtEl>
                                          <p:spTgt spid="18"/>
                                        </p:tgtEl>
                                        <p:attrNameLst>
                                          <p:attrName>style.visibility</p:attrName>
                                        </p:attrNameLst>
                                      </p:cBhvr>
                                      <p:to>
                                        <p:strVal val="hidden"/>
                                      </p:to>
                                    </p:set>
                                  </p:sub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0"/>
                                        </p:tgtEl>
                                        <p:attrNameLst>
                                          <p:attrName>style.visibility</p:attrName>
                                        </p:attrNameLst>
                                      </p:cBhvr>
                                      <p:to>
                                        <p:strVal val="visible"/>
                                      </p:to>
                                    </p:set>
                                  </p:childTnLst>
                                  <p:subTnLst>
                                    <p:set>
                                      <p:cBhvr override="childStyle">
                                        <p:cTn dur="1" fill="hold" display="0" masterRel="nextClick" afterEffect="1"/>
                                        <p:tgtEl>
                                          <p:spTgt spid="30"/>
                                        </p:tgtEl>
                                        <p:attrNameLst>
                                          <p:attrName>style.visibility</p:attrName>
                                        </p:attrNameLst>
                                      </p:cBhvr>
                                      <p:to>
                                        <p:strVal val="hidden"/>
                                      </p:to>
                                    </p:set>
                                  </p:sub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childTnLst>
                                  <p:subTnLst>
                                    <p:set>
                                      <p:cBhvr override="childStyle">
                                        <p:cTn dur="1" fill="hold" display="0" masterRel="nextClick" afterEffect="1"/>
                                        <p:tgtEl>
                                          <p:spTgt spid="27"/>
                                        </p:tgtEl>
                                        <p:attrNameLst>
                                          <p:attrName>style.visibility</p:attrName>
                                        </p:attrNameLst>
                                      </p:cBhvr>
                                      <p:to>
                                        <p:strVal val="hidden"/>
                                      </p:to>
                                    </p:set>
                                  </p:sub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childTnLst>
                                  <p:subTnLst>
                                    <p:set>
                                      <p:cBhvr override="childStyle">
                                        <p:cTn dur="1" fill="hold" display="0" masterRel="nextClick" afterEffect="1"/>
                                        <p:tgtEl>
                                          <p:spTgt spid="26"/>
                                        </p:tgtEl>
                                        <p:attrNameLst>
                                          <p:attrName>style.visibility</p:attrName>
                                        </p:attrNameLst>
                                      </p:cBhvr>
                                      <p:to>
                                        <p:strVal val="hidden"/>
                                      </p:to>
                                    </p:set>
                                  </p:sub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9"/>
                                        </p:tgtEl>
                                        <p:attrNameLst>
                                          <p:attrName>style.visibility</p:attrName>
                                        </p:attrNameLst>
                                      </p:cBhvr>
                                      <p:to>
                                        <p:strVal val="visible"/>
                                      </p:to>
                                    </p:set>
                                  </p:childTnLst>
                                  <p:subTnLst>
                                    <p:set>
                                      <p:cBhvr override="childStyle">
                                        <p:cTn dur="1" fill="hold" display="0" masterRel="nextClick" afterEffect="1"/>
                                        <p:tgtEl>
                                          <p:spTgt spid="29"/>
                                        </p:tgtEl>
                                        <p:attrNameLst>
                                          <p:attrName>style.visibility</p:attrName>
                                        </p:attrNameLst>
                                      </p:cBhvr>
                                      <p:to>
                                        <p:strVal val="hidden"/>
                                      </p:to>
                                    </p:set>
                                  </p:sub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childTnLst>
                                  <p:subTnLst>
                                    <p:set>
                                      <p:cBhvr override="childStyle">
                                        <p:cTn dur="1" fill="hold" display="0" masterRel="nextClick" afterEffect="1"/>
                                        <p:tgtEl>
                                          <p:spTgt spid="20"/>
                                        </p:tgtEl>
                                        <p:attrNameLst>
                                          <p:attrName>style.visibility</p:attrName>
                                        </p:attrNameLst>
                                      </p:cBhvr>
                                      <p:to>
                                        <p:strVal val="hidden"/>
                                      </p:to>
                                    </p:set>
                                  </p:sub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6" grpId="0" animBg="1"/>
      <p:bldP spid="27" grpId="0" animBg="1"/>
      <p:bldP spid="28" grpId="0" animBg="1"/>
      <p:bldP spid="29" grpId="0" animBg="1"/>
      <p:bldP spid="30" grpId="0" animBg="1"/>
      <p:bldP spid="16" grpId="0" animBg="1"/>
      <p:bldP spid="18" grpId="0" animBg="1"/>
      <p:bldP spid="20" grpId="0" animBg="1"/>
      <p:bldP spid="2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017AABD-8816-C341-BBDE-E2049393E356}"/>
              </a:ext>
            </a:extLst>
          </p:cNvPr>
          <p:cNvSpPr/>
          <p:nvPr/>
        </p:nvSpPr>
        <p:spPr>
          <a:xfrm>
            <a:off x="8816277" y="3802846"/>
            <a:ext cx="24237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Myriad Pro" panose="020B0503030403020204" pitchFamily="34" charset="0"/>
                <a:ea typeface="+mn-ea"/>
                <a:cs typeface="+mn-cs"/>
              </a:rPr>
              <a:t> </a:t>
            </a:r>
            <a:endParaRPr kumimoji="0" lang="en-US" sz="1800" b="0" i="0" u="none" strike="noStrike" kern="1200" cap="none" spc="0" normalizeH="0" baseline="0" noProof="0">
              <a:ln>
                <a:noFill/>
              </a:ln>
              <a:solidFill>
                <a:srgbClr val="FFFFFF"/>
              </a:solidFill>
              <a:effectLst/>
              <a:uLnTx/>
              <a:uFillTx/>
              <a:latin typeface="Myriad Pro" panose="020B0503030403020204" pitchFamily="34" charset="0"/>
              <a:ea typeface="+mn-ea"/>
              <a:cs typeface="+mn-cs"/>
            </a:endParaRPr>
          </a:p>
        </p:txBody>
      </p:sp>
      <p:sp>
        <p:nvSpPr>
          <p:cNvPr id="28" name="TextBox 27">
            <a:extLst>
              <a:ext uri="{FF2B5EF4-FFF2-40B4-BE49-F238E27FC236}">
                <a16:creationId xmlns:a16="http://schemas.microsoft.com/office/drawing/2014/main" id="{6AE4ABAE-8842-9B46-AA05-E6D0FAD6C76A}"/>
              </a:ext>
            </a:extLst>
          </p:cNvPr>
          <p:cNvSpPr txBox="1"/>
          <p:nvPr/>
        </p:nvSpPr>
        <p:spPr>
          <a:xfrm>
            <a:off x="5475194" y="5961199"/>
            <a:ext cx="0" cy="0"/>
          </a:xfrm>
          <a:prstGeom prst="rect">
            <a:avLst/>
          </a:prstGeom>
        </p:spPr>
        <p:txBody>
          <a:bodyPr vert="horz" wrap="none" lIns="91440" tIns="45720" rIns="91440" bIns="4572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lumMod val="75000"/>
                  <a:lumOff val="25000"/>
                </a:srgbClr>
              </a:solidFill>
              <a:effectLst/>
              <a:uLnTx/>
              <a:uFillTx/>
              <a:latin typeface="Myriad Pro" panose="020B0503030403020204" pitchFamily="34" charset="0"/>
              <a:ea typeface="+mn-ea"/>
              <a:cs typeface="Gotham Book" pitchFamily="2" charset="0"/>
            </a:endParaRPr>
          </a:p>
        </p:txBody>
      </p:sp>
      <p:sp>
        <p:nvSpPr>
          <p:cNvPr id="43" name="TextBox 42">
            <a:extLst>
              <a:ext uri="{FF2B5EF4-FFF2-40B4-BE49-F238E27FC236}">
                <a16:creationId xmlns:a16="http://schemas.microsoft.com/office/drawing/2014/main" id="{84DF4721-11D7-1C46-9D90-B08262612F0E}"/>
              </a:ext>
            </a:extLst>
          </p:cNvPr>
          <p:cNvSpPr txBox="1"/>
          <p:nvPr/>
        </p:nvSpPr>
        <p:spPr>
          <a:xfrm>
            <a:off x="14224715" y="6709893"/>
            <a:ext cx="0" cy="0"/>
          </a:xfrm>
          <a:prstGeom prst="rect">
            <a:avLst/>
          </a:prstGeom>
        </p:spPr>
        <p:txBody>
          <a:bodyPr vert="horz" wrap="none" lIns="91440" tIns="45720" rIns="91440" bIns="4572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lumMod val="75000"/>
                  <a:lumOff val="25000"/>
                </a:srgbClr>
              </a:solidFill>
              <a:effectLst/>
              <a:uLnTx/>
              <a:uFillTx/>
              <a:latin typeface="Myriad Pro" panose="020B0503030403020204" pitchFamily="34" charset="0"/>
              <a:ea typeface="+mn-ea"/>
              <a:cs typeface="Gotham Book" pitchFamily="2" charset="0"/>
            </a:endParaRPr>
          </a:p>
        </p:txBody>
      </p:sp>
      <p:sp>
        <p:nvSpPr>
          <p:cNvPr id="143" name="Title 1">
            <a:extLst>
              <a:ext uri="{FF2B5EF4-FFF2-40B4-BE49-F238E27FC236}">
                <a16:creationId xmlns:a16="http://schemas.microsoft.com/office/drawing/2014/main" id="{A2D1A5D6-3C04-874E-BD01-4306DCB82C84}"/>
              </a:ext>
            </a:extLst>
          </p:cNvPr>
          <p:cNvSpPr txBox="1">
            <a:spLocks/>
          </p:cNvSpPr>
          <p:nvPr/>
        </p:nvSpPr>
        <p:spPr>
          <a:xfrm>
            <a:off x="609600" y="274638"/>
            <a:ext cx="10972800" cy="1143000"/>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3200" kern="1200">
                <a:solidFill>
                  <a:srgbClr val="0067B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4800" b="0" i="0" u="none" strike="noStrike" kern="1200" cap="none" spc="0" normalizeH="0" baseline="0" noProof="0">
              <a:ln>
                <a:noFill/>
              </a:ln>
              <a:solidFill>
                <a:srgbClr val="0067B1"/>
              </a:solidFill>
              <a:effectLst/>
              <a:uLnTx/>
              <a:uFillTx/>
              <a:latin typeface="Myriad Pro Light" panose="020B0403030403020204" pitchFamily="34" charset="0"/>
              <a:ea typeface="+mj-ea"/>
              <a:cs typeface="+mj-cs"/>
            </a:endParaRPr>
          </a:p>
        </p:txBody>
      </p:sp>
      <p:grpSp>
        <p:nvGrpSpPr>
          <p:cNvPr id="21" name="Group 20">
            <a:extLst>
              <a:ext uri="{FF2B5EF4-FFF2-40B4-BE49-F238E27FC236}">
                <a16:creationId xmlns:a16="http://schemas.microsoft.com/office/drawing/2014/main" id="{82D4617B-3722-CB4D-B9A3-8CA1566D32E2}"/>
              </a:ext>
            </a:extLst>
          </p:cNvPr>
          <p:cNvGrpSpPr/>
          <p:nvPr/>
        </p:nvGrpSpPr>
        <p:grpSpPr>
          <a:xfrm>
            <a:off x="5080051" y="2874541"/>
            <a:ext cx="2101799" cy="2291710"/>
            <a:chOff x="9672804" y="3531488"/>
            <a:chExt cx="2101799" cy="2291710"/>
          </a:xfrm>
        </p:grpSpPr>
        <p:sp>
          <p:nvSpPr>
            <p:cNvPr id="147" name="Rectangle 146">
              <a:extLst>
                <a:ext uri="{FF2B5EF4-FFF2-40B4-BE49-F238E27FC236}">
                  <a16:creationId xmlns:a16="http://schemas.microsoft.com/office/drawing/2014/main" id="{CA17897D-E130-6D4E-BA9F-A82481C42436}"/>
                </a:ext>
              </a:extLst>
            </p:cNvPr>
            <p:cNvSpPr/>
            <p:nvPr/>
          </p:nvSpPr>
          <p:spPr>
            <a:xfrm>
              <a:off x="9672804" y="3531488"/>
              <a:ext cx="2081606" cy="2291710"/>
            </a:xfrm>
            <a:prstGeom prst="rect">
              <a:avLst/>
            </a:prstGeom>
            <a:solidFill>
              <a:srgbClr val="173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yriad Pro"/>
                <a:ea typeface="+mn-ea"/>
                <a:cs typeface="+mn-cs"/>
              </a:endParaRPr>
            </a:p>
          </p:txBody>
        </p:sp>
        <p:pic>
          <p:nvPicPr>
            <p:cNvPr id="82" name="Fortify Logo">
              <a:extLst>
                <a:ext uri="{FF2B5EF4-FFF2-40B4-BE49-F238E27FC236}">
                  <a16:creationId xmlns:a16="http://schemas.microsoft.com/office/drawing/2014/main" id="{93C9657E-B3AB-BA46-9CC9-45E29EF6F6B2}"/>
                </a:ext>
              </a:extLst>
            </p:cNvPr>
            <p:cNvPicPr preferRelativeResize="0">
              <a:picLocks noChangeAspect="1"/>
            </p:cNvPicPr>
            <p:nvPr/>
          </p:nvPicPr>
          <p:blipFill>
            <a:blip r:embed="rId3">
              <a:extLst>
                <a:ext uri="{28A0092B-C50C-407E-A947-70E740481C1C}">
                  <a14:useLocalDpi xmlns:a14="http://schemas.microsoft.com/office/drawing/2010/main"/>
                </a:ext>
              </a:extLst>
            </a:blip>
            <a:srcRect/>
            <a:stretch/>
          </p:blipFill>
          <p:spPr>
            <a:xfrm>
              <a:off x="9794592" y="3616130"/>
              <a:ext cx="1442787" cy="541317"/>
            </a:xfrm>
            <a:prstGeom prst="rect">
              <a:avLst/>
            </a:prstGeom>
            <a:noFill/>
            <a:ln>
              <a:noFill/>
            </a:ln>
          </p:spPr>
        </p:pic>
        <p:sp>
          <p:nvSpPr>
            <p:cNvPr id="85" name="Rectangle 84">
              <a:extLst>
                <a:ext uri="{FF2B5EF4-FFF2-40B4-BE49-F238E27FC236}">
                  <a16:creationId xmlns:a16="http://schemas.microsoft.com/office/drawing/2014/main" id="{9A9F7122-F832-2047-BC8A-56FEE74A620F}"/>
                </a:ext>
              </a:extLst>
            </p:cNvPr>
            <p:cNvSpPr/>
            <p:nvPr/>
          </p:nvSpPr>
          <p:spPr>
            <a:xfrm>
              <a:off x="9794592" y="4388249"/>
              <a:ext cx="1902619" cy="830997"/>
            </a:xfrm>
            <a:prstGeom prst="rect">
              <a:avLst/>
            </a:prstGeom>
          </p:spPr>
          <p:txBody>
            <a:bodyPr wrap="square" lIns="91440" tIns="45720" rIns="91440" bIns="45720" anchor="t">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Myriad Pro" panose="020B0503030403020204" pitchFamily="34" charset="0"/>
                  <a:ea typeface="+mn-ea"/>
                  <a:cs typeface="+mn-cs"/>
                </a:rPr>
                <a:t>24x7 Analyst Review</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Myriad Pro" panose="020B0503030403020204" pitchFamily="34" charset="0"/>
                  <a:ea typeface="+mn-ea"/>
                  <a:cs typeface="+mn-cs"/>
                </a:rPr>
                <a:t>SOC Analysis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Myriad Pro" panose="020B0503030403020204" pitchFamily="34" charset="0"/>
                  <a:ea typeface="+mn-ea"/>
                  <a:cs typeface="+mn-cs"/>
                </a:rPr>
                <a:t>Threat Containment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Myriad Pro" panose="020B0503030403020204" pitchFamily="34" charset="0"/>
                <a:ea typeface="+mn-ea"/>
                <a:cs typeface="+mn-cs"/>
              </a:endParaRPr>
            </a:p>
          </p:txBody>
        </p:sp>
        <p:sp>
          <p:nvSpPr>
            <p:cNvPr id="86" name="Rectangle 85">
              <a:extLst>
                <a:ext uri="{FF2B5EF4-FFF2-40B4-BE49-F238E27FC236}">
                  <a16:creationId xmlns:a16="http://schemas.microsoft.com/office/drawing/2014/main" id="{58C3B047-DC80-DF4F-838B-8A5A54DE6644}"/>
                </a:ext>
              </a:extLst>
            </p:cNvPr>
            <p:cNvSpPr/>
            <p:nvPr/>
          </p:nvSpPr>
          <p:spPr>
            <a:xfrm>
              <a:off x="9871984" y="4156266"/>
              <a:ext cx="1902619"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Myriad Pro" panose="020B0503030403020204" pitchFamily="34" charset="0"/>
                  <a:ea typeface="+mn-ea"/>
                  <a:cs typeface="+mn-cs"/>
                </a:rPr>
                <a:t>Endpoint</a:t>
              </a:r>
            </a:p>
          </p:txBody>
        </p:sp>
      </p:grpSp>
      <p:grpSp>
        <p:nvGrpSpPr>
          <p:cNvPr id="4" name="Group 3">
            <a:extLst>
              <a:ext uri="{FF2B5EF4-FFF2-40B4-BE49-F238E27FC236}">
                <a16:creationId xmlns:a16="http://schemas.microsoft.com/office/drawing/2014/main" id="{A5F4D31B-AF2E-FF4A-8E48-97BE7C239A6B}"/>
              </a:ext>
            </a:extLst>
          </p:cNvPr>
          <p:cNvGrpSpPr/>
          <p:nvPr/>
        </p:nvGrpSpPr>
        <p:grpSpPr>
          <a:xfrm>
            <a:off x="7346559" y="2874541"/>
            <a:ext cx="2158998" cy="3323442"/>
            <a:chOff x="4992384" y="2033642"/>
            <a:chExt cx="2158998" cy="3323442"/>
          </a:xfrm>
        </p:grpSpPr>
        <p:grpSp>
          <p:nvGrpSpPr>
            <p:cNvPr id="22" name="Group 21">
              <a:extLst>
                <a:ext uri="{FF2B5EF4-FFF2-40B4-BE49-F238E27FC236}">
                  <a16:creationId xmlns:a16="http://schemas.microsoft.com/office/drawing/2014/main" id="{6D98216C-EC96-A14A-926E-0BBC44DD8A16}"/>
                </a:ext>
              </a:extLst>
            </p:cNvPr>
            <p:cNvGrpSpPr/>
            <p:nvPr/>
          </p:nvGrpSpPr>
          <p:grpSpPr>
            <a:xfrm>
              <a:off x="4992384" y="2033642"/>
              <a:ext cx="2158998" cy="3292278"/>
              <a:chOff x="4970220" y="1159142"/>
              <a:chExt cx="2158998" cy="3292278"/>
            </a:xfrm>
          </p:grpSpPr>
          <p:sp>
            <p:nvSpPr>
              <p:cNvPr id="90" name="Rectangle 89">
                <a:extLst>
                  <a:ext uri="{FF2B5EF4-FFF2-40B4-BE49-F238E27FC236}">
                    <a16:creationId xmlns:a16="http://schemas.microsoft.com/office/drawing/2014/main" id="{45233AD8-3578-914C-8871-C2975E9346F6}"/>
                  </a:ext>
                </a:extLst>
              </p:cNvPr>
              <p:cNvSpPr/>
              <p:nvPr/>
            </p:nvSpPr>
            <p:spPr>
              <a:xfrm>
                <a:off x="4970220" y="1159142"/>
                <a:ext cx="2081606" cy="3292278"/>
              </a:xfrm>
              <a:prstGeom prst="rect">
                <a:avLst/>
              </a:prstGeom>
              <a:solidFill>
                <a:srgbClr val="173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yriad Pro"/>
                  <a:ea typeface="+mn-ea"/>
                  <a:cs typeface="+mn-cs"/>
                </a:endParaRPr>
              </a:p>
            </p:txBody>
          </p:sp>
          <p:sp>
            <p:nvSpPr>
              <p:cNvPr id="83" name="Rectangle 82">
                <a:extLst>
                  <a:ext uri="{FF2B5EF4-FFF2-40B4-BE49-F238E27FC236}">
                    <a16:creationId xmlns:a16="http://schemas.microsoft.com/office/drawing/2014/main" id="{34B8B9B7-18DD-CC44-8CA8-E58E757E85CA}"/>
                  </a:ext>
                </a:extLst>
              </p:cNvPr>
              <p:cNvSpPr/>
              <p:nvPr/>
            </p:nvSpPr>
            <p:spPr>
              <a:xfrm>
                <a:off x="5031691" y="2048850"/>
                <a:ext cx="1996211" cy="1938992"/>
              </a:xfrm>
              <a:prstGeom prst="rect">
                <a:avLst/>
              </a:prstGeom>
            </p:spPr>
            <p:txBody>
              <a:bodyPr wrap="square" lIns="91440" tIns="45720" rIns="91440" bIns="45720" anchor="t">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Myriad Pro" panose="020B0503030403020204" pitchFamily="34" charset="0"/>
                    <a:ea typeface="+mn-ea"/>
                    <a:cs typeface="+mn-cs"/>
                  </a:rPr>
                  <a:t>3</a:t>
                </a:r>
                <a:r>
                  <a:rPr kumimoji="0" lang="en-US" sz="1200" b="0" i="0" u="none" strike="noStrike" kern="1200" cap="none" spc="0" normalizeH="0" baseline="30000" noProof="0" dirty="0">
                    <a:ln>
                      <a:noFill/>
                    </a:ln>
                    <a:solidFill>
                      <a:srgbClr val="FFFFFF"/>
                    </a:solidFill>
                    <a:effectLst/>
                    <a:uLnTx/>
                    <a:uFillTx/>
                    <a:latin typeface="Myriad Pro" panose="020B0503030403020204" pitchFamily="34" charset="0"/>
                    <a:ea typeface="+mn-ea"/>
                    <a:cs typeface="+mn-cs"/>
                  </a:rPr>
                  <a:t>rd</a:t>
                </a:r>
                <a:r>
                  <a:rPr kumimoji="0" lang="en-US" sz="1200" b="0" i="0" u="none" strike="noStrike" kern="1200" cap="none" spc="0" normalizeH="0" baseline="0" noProof="0" dirty="0">
                    <a:ln>
                      <a:noFill/>
                    </a:ln>
                    <a:solidFill>
                      <a:srgbClr val="FFFFFF"/>
                    </a:solidFill>
                    <a:effectLst/>
                    <a:uLnTx/>
                    <a:uFillTx/>
                    <a:latin typeface="Myriad Pro" panose="020B0503030403020204" pitchFamily="34" charset="0"/>
                    <a:ea typeface="+mn-ea"/>
                    <a:cs typeface="+mn-cs"/>
                  </a:rPr>
                  <a:t> Party Item(s) + Logs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Myriad Pro" panose="020B0503030403020204" pitchFamily="34" charset="0"/>
                    <a:ea typeface="+mn-ea"/>
                    <a:cs typeface="+mn-cs"/>
                  </a:rPr>
                  <a:t>24x7 Automated Alerting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Myriad Pro" panose="020B0503030403020204" pitchFamily="34" charset="0"/>
                    <a:ea typeface="+mn-ea"/>
                    <a:cs typeface="+mn-cs"/>
                  </a:rPr>
                  <a:t>24x7 Analyst Review</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Myriad Pro" panose="020B0503030403020204" pitchFamily="34" charset="0"/>
                    <a:ea typeface="+mn-ea"/>
                    <a:cs typeface="+mn-cs"/>
                  </a:rPr>
                  <a:t>Noise Reduction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Myriad Pro" panose="020B0503030403020204" pitchFamily="34" charset="0"/>
                    <a:ea typeface="+mn-ea"/>
                    <a:cs typeface="+mn-cs"/>
                  </a:rPr>
                  <a:t>Visualizations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Myriad Pro" panose="020B0503030403020204" pitchFamily="34" charset="0"/>
                    <a:ea typeface="+mn-ea"/>
                    <a:cs typeface="+mn-cs"/>
                  </a:rPr>
                  <a:t>SOC Customizations</a:t>
                </a:r>
              </a:p>
              <a:p>
                <a:pPr marL="32004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Myriad Pro" panose="020B0503030403020204" pitchFamily="34" charset="0"/>
                    <a:ea typeface="+mn-ea"/>
                    <a:cs typeface="+mn-cs"/>
                  </a:rPr>
                  <a:t>Rules/Dashboard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Myriad Pro" panose="020B0503030403020204" pitchFamily="34" charset="0"/>
                    <a:ea typeface="+mn-ea"/>
                    <a:cs typeface="+mn-cs"/>
                  </a:rPr>
                  <a:t>IDS (VM)*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Myriad Pro" panose="020B0503030403020204" pitchFamily="34" charset="0"/>
                    <a:ea typeface="+mn-ea"/>
                    <a:cs typeface="+mn-cs"/>
                  </a:rPr>
                  <a:t>Threat Feeds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Myriad Pro" panose="020B0503030403020204" pitchFamily="34" charset="0"/>
                    <a:ea typeface="+mn-ea"/>
                    <a:cs typeface="+mn-cs"/>
                  </a:rPr>
                  <a:t>30-Day Log Retention</a:t>
                </a:r>
              </a:p>
            </p:txBody>
          </p:sp>
          <p:sp>
            <p:nvSpPr>
              <p:cNvPr id="84" name="Rectangle 83">
                <a:extLst>
                  <a:ext uri="{FF2B5EF4-FFF2-40B4-BE49-F238E27FC236}">
                    <a16:creationId xmlns:a16="http://schemas.microsoft.com/office/drawing/2014/main" id="{36E68790-A729-814E-9F2A-D8EA5D75BBA2}"/>
                  </a:ext>
                </a:extLst>
              </p:cNvPr>
              <p:cNvSpPr/>
              <p:nvPr/>
            </p:nvSpPr>
            <p:spPr>
              <a:xfrm>
                <a:off x="5036026" y="1791234"/>
                <a:ext cx="2093192"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Myriad Pro" panose="020B0503030403020204" pitchFamily="34" charset="0"/>
                    <a:ea typeface="+mn-ea"/>
                    <a:cs typeface="+mn-cs"/>
                  </a:rPr>
                  <a:t>Network Threat Detection</a:t>
                </a:r>
              </a:p>
            </p:txBody>
          </p:sp>
          <p:pic>
            <p:nvPicPr>
              <p:cNvPr id="134" name="Fortify Logo">
                <a:extLst>
                  <a:ext uri="{FF2B5EF4-FFF2-40B4-BE49-F238E27FC236}">
                    <a16:creationId xmlns:a16="http://schemas.microsoft.com/office/drawing/2014/main" id="{CC890798-8B23-E842-B770-FCAEE1FF1DC8}"/>
                  </a:ext>
                </a:extLst>
              </p:cNvPr>
              <p:cNvPicPr preferRelativeResize="0">
                <a:picLocks noChangeAspect="1"/>
              </p:cNvPicPr>
              <p:nvPr/>
            </p:nvPicPr>
            <p:blipFill>
              <a:blip r:embed="rId3">
                <a:extLst>
                  <a:ext uri="{28A0092B-C50C-407E-A947-70E740481C1C}">
                    <a14:useLocalDpi xmlns:a14="http://schemas.microsoft.com/office/drawing/2010/main"/>
                  </a:ext>
                </a:extLst>
              </a:blip>
              <a:srcRect/>
              <a:stretch/>
            </p:blipFill>
            <p:spPr>
              <a:xfrm>
                <a:off x="5216233" y="1247010"/>
                <a:ext cx="1442787" cy="541317"/>
              </a:xfrm>
              <a:prstGeom prst="rect">
                <a:avLst/>
              </a:prstGeom>
              <a:noFill/>
              <a:ln>
                <a:noFill/>
              </a:ln>
            </p:spPr>
          </p:pic>
          <p:sp>
            <p:nvSpPr>
              <p:cNvPr id="150" name="TextBox 149">
                <a:extLst>
                  <a:ext uri="{FF2B5EF4-FFF2-40B4-BE49-F238E27FC236}">
                    <a16:creationId xmlns:a16="http://schemas.microsoft.com/office/drawing/2014/main" id="{BA725BFE-9B8F-B548-94DF-7715B546A1C9}"/>
                  </a:ext>
                </a:extLst>
              </p:cNvPr>
              <p:cNvSpPr txBox="1"/>
              <p:nvPr/>
            </p:nvSpPr>
            <p:spPr>
              <a:xfrm>
                <a:off x="6404856" y="4150192"/>
                <a:ext cx="415178"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dirty="0">
                    <a:ln>
                      <a:noFill/>
                    </a:ln>
                    <a:solidFill>
                      <a:srgbClr val="FFFFFF"/>
                    </a:solidFill>
                    <a:effectLst/>
                    <a:uLnTx/>
                    <a:uFillTx/>
                    <a:latin typeface="Myriad Pro" panose="020B0503030403020204" pitchFamily="34" charset="0"/>
                    <a:ea typeface="+mn-ea"/>
                    <a:cs typeface="+mn-cs"/>
                  </a:rPr>
                  <a:t>powered by</a:t>
                </a:r>
              </a:p>
            </p:txBody>
          </p:sp>
        </p:grpSp>
        <p:pic>
          <p:nvPicPr>
            <p:cNvPr id="29" name="Picture 28">
              <a:extLst>
                <a:ext uri="{FF2B5EF4-FFF2-40B4-BE49-F238E27FC236}">
                  <a16:creationId xmlns:a16="http://schemas.microsoft.com/office/drawing/2014/main" id="{28F0DBF8-4E01-5542-A3DE-400588CA514F}"/>
                </a:ext>
              </a:extLst>
            </p:cNvPr>
            <p:cNvPicPr>
              <a:picLocks noChangeAspect="1"/>
            </p:cNvPicPr>
            <p:nvPr/>
          </p:nvPicPr>
          <p:blipFill>
            <a:blip r:embed="rId4"/>
            <a:stretch>
              <a:fillRect/>
            </a:stretch>
          </p:blipFill>
          <p:spPr>
            <a:xfrm>
              <a:off x="6190097" y="5027935"/>
              <a:ext cx="786384" cy="329149"/>
            </a:xfrm>
            <a:prstGeom prst="rect">
              <a:avLst/>
            </a:prstGeom>
          </p:spPr>
        </p:pic>
      </p:grpSp>
      <p:grpSp>
        <p:nvGrpSpPr>
          <p:cNvPr id="92" name="Group 91">
            <a:extLst>
              <a:ext uri="{FF2B5EF4-FFF2-40B4-BE49-F238E27FC236}">
                <a16:creationId xmlns:a16="http://schemas.microsoft.com/office/drawing/2014/main" id="{B1D74FAF-0C65-5648-B3A7-868FD0016B28}"/>
              </a:ext>
            </a:extLst>
          </p:cNvPr>
          <p:cNvGrpSpPr/>
          <p:nvPr/>
        </p:nvGrpSpPr>
        <p:grpSpPr>
          <a:xfrm>
            <a:off x="9608372" y="2874541"/>
            <a:ext cx="2101799" cy="2291710"/>
            <a:chOff x="9672804" y="3531488"/>
            <a:chExt cx="2101799" cy="2291710"/>
          </a:xfrm>
        </p:grpSpPr>
        <p:sp>
          <p:nvSpPr>
            <p:cNvPr id="94" name="Rectangle 93">
              <a:extLst>
                <a:ext uri="{FF2B5EF4-FFF2-40B4-BE49-F238E27FC236}">
                  <a16:creationId xmlns:a16="http://schemas.microsoft.com/office/drawing/2014/main" id="{B563A0BE-CF60-904A-A349-70DBEE562A74}"/>
                </a:ext>
              </a:extLst>
            </p:cNvPr>
            <p:cNvSpPr/>
            <p:nvPr/>
          </p:nvSpPr>
          <p:spPr>
            <a:xfrm>
              <a:off x="9672804" y="3531488"/>
              <a:ext cx="2081606" cy="2291710"/>
            </a:xfrm>
            <a:prstGeom prst="rect">
              <a:avLst/>
            </a:prstGeom>
            <a:solidFill>
              <a:srgbClr val="173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yriad Pro"/>
                <a:ea typeface="+mn-ea"/>
                <a:cs typeface="+mn-cs"/>
              </a:endParaRPr>
            </a:p>
          </p:txBody>
        </p:sp>
        <p:pic>
          <p:nvPicPr>
            <p:cNvPr id="98" name="Fortify Logo">
              <a:extLst>
                <a:ext uri="{FF2B5EF4-FFF2-40B4-BE49-F238E27FC236}">
                  <a16:creationId xmlns:a16="http://schemas.microsoft.com/office/drawing/2014/main" id="{E25387F3-D175-4140-A652-179C390114B5}"/>
                </a:ext>
              </a:extLst>
            </p:cNvPr>
            <p:cNvPicPr preferRelativeResize="0">
              <a:picLocks noChangeAspect="1"/>
            </p:cNvPicPr>
            <p:nvPr/>
          </p:nvPicPr>
          <p:blipFill>
            <a:blip r:embed="rId3">
              <a:extLst>
                <a:ext uri="{28A0092B-C50C-407E-A947-70E740481C1C}">
                  <a14:useLocalDpi xmlns:a14="http://schemas.microsoft.com/office/drawing/2010/main"/>
                </a:ext>
              </a:extLst>
            </a:blip>
            <a:srcRect/>
            <a:stretch/>
          </p:blipFill>
          <p:spPr>
            <a:xfrm>
              <a:off x="9794592" y="3616130"/>
              <a:ext cx="1442787" cy="541317"/>
            </a:xfrm>
            <a:prstGeom prst="rect">
              <a:avLst/>
            </a:prstGeom>
            <a:noFill/>
            <a:ln>
              <a:noFill/>
            </a:ln>
          </p:spPr>
        </p:pic>
        <p:sp>
          <p:nvSpPr>
            <p:cNvPr id="101" name="Rectangle 100">
              <a:extLst>
                <a:ext uri="{FF2B5EF4-FFF2-40B4-BE49-F238E27FC236}">
                  <a16:creationId xmlns:a16="http://schemas.microsoft.com/office/drawing/2014/main" id="{52DCFF55-AB25-D442-A25B-D8FB3B4F81E9}"/>
                </a:ext>
              </a:extLst>
            </p:cNvPr>
            <p:cNvSpPr/>
            <p:nvPr/>
          </p:nvSpPr>
          <p:spPr>
            <a:xfrm>
              <a:off x="9794592" y="4388249"/>
              <a:ext cx="1902619" cy="830997"/>
            </a:xfrm>
            <a:prstGeom prst="rect">
              <a:avLst/>
            </a:prstGeom>
          </p:spPr>
          <p:txBody>
            <a:bodyPr wrap="square" lIns="91440" tIns="45720" rIns="91440" bIns="45720" anchor="t">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Myriad Pro" panose="020B0503030403020204" pitchFamily="34" charset="0"/>
                  <a:ea typeface="+mn-ea"/>
                  <a:cs typeface="+mn-cs"/>
                </a:rPr>
                <a:t>24x7 Risk Reporting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Myriad Pro" panose="020B0503030403020204" pitchFamily="34" charset="0"/>
                  <a:ea typeface="+mn-ea"/>
                  <a:cs typeface="+mn-cs"/>
                </a:rPr>
                <a:t>Requires ConnectWise Command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Myriad Pro" panose="020B0503030403020204" pitchFamily="34" charset="0"/>
                <a:ea typeface="+mn-ea"/>
                <a:cs typeface="+mn-cs"/>
              </a:endParaRPr>
            </a:p>
          </p:txBody>
        </p:sp>
        <p:sp>
          <p:nvSpPr>
            <p:cNvPr id="105" name="Rectangle 104">
              <a:extLst>
                <a:ext uri="{FF2B5EF4-FFF2-40B4-BE49-F238E27FC236}">
                  <a16:creationId xmlns:a16="http://schemas.microsoft.com/office/drawing/2014/main" id="{4C07362B-2363-604F-9EAA-4431B921027B}"/>
                </a:ext>
              </a:extLst>
            </p:cNvPr>
            <p:cNvSpPr/>
            <p:nvPr/>
          </p:nvSpPr>
          <p:spPr>
            <a:xfrm>
              <a:off x="9871984" y="4156266"/>
              <a:ext cx="1902619"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Myriad Pro" panose="020B0503030403020204" pitchFamily="34" charset="0"/>
                  <a:ea typeface="+mn-ea"/>
                  <a:cs typeface="+mn-cs"/>
                </a:rPr>
                <a:t>Protect</a:t>
              </a:r>
            </a:p>
          </p:txBody>
        </p:sp>
      </p:grpSp>
      <p:grpSp>
        <p:nvGrpSpPr>
          <p:cNvPr id="6" name="Group 5">
            <a:extLst>
              <a:ext uri="{FF2B5EF4-FFF2-40B4-BE49-F238E27FC236}">
                <a16:creationId xmlns:a16="http://schemas.microsoft.com/office/drawing/2014/main" id="{BEE7F127-8A34-A34A-8C67-50BAE2662CF6}"/>
              </a:ext>
            </a:extLst>
          </p:cNvPr>
          <p:cNvGrpSpPr/>
          <p:nvPr/>
        </p:nvGrpSpPr>
        <p:grpSpPr>
          <a:xfrm>
            <a:off x="545207" y="2882229"/>
            <a:ext cx="2101799" cy="2291711"/>
            <a:chOff x="503513" y="1982043"/>
            <a:chExt cx="2101799" cy="2291711"/>
          </a:xfrm>
        </p:grpSpPr>
        <p:grpSp>
          <p:nvGrpSpPr>
            <p:cNvPr id="110" name="Group 109">
              <a:extLst>
                <a:ext uri="{FF2B5EF4-FFF2-40B4-BE49-F238E27FC236}">
                  <a16:creationId xmlns:a16="http://schemas.microsoft.com/office/drawing/2014/main" id="{32CAE1AF-094F-9346-9E83-6B7875655826}"/>
                </a:ext>
              </a:extLst>
            </p:cNvPr>
            <p:cNvGrpSpPr/>
            <p:nvPr/>
          </p:nvGrpSpPr>
          <p:grpSpPr>
            <a:xfrm>
              <a:off x="503513" y="1982043"/>
              <a:ext cx="2101799" cy="2291711"/>
              <a:chOff x="9672804" y="3531487"/>
              <a:chExt cx="2101799" cy="2291711"/>
            </a:xfrm>
          </p:grpSpPr>
          <p:sp>
            <p:nvSpPr>
              <p:cNvPr id="111" name="Rectangle 110">
                <a:extLst>
                  <a:ext uri="{FF2B5EF4-FFF2-40B4-BE49-F238E27FC236}">
                    <a16:creationId xmlns:a16="http://schemas.microsoft.com/office/drawing/2014/main" id="{1D5179B1-1D45-9549-B2CF-DD02182AB1F7}"/>
                  </a:ext>
                </a:extLst>
              </p:cNvPr>
              <p:cNvSpPr/>
              <p:nvPr/>
            </p:nvSpPr>
            <p:spPr>
              <a:xfrm>
                <a:off x="9672804" y="3531487"/>
                <a:ext cx="2081606" cy="2291711"/>
              </a:xfrm>
              <a:prstGeom prst="rect">
                <a:avLst/>
              </a:prstGeom>
              <a:solidFill>
                <a:srgbClr val="173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yriad Pro"/>
                  <a:ea typeface="+mn-ea"/>
                  <a:cs typeface="+mn-cs"/>
                </a:endParaRPr>
              </a:p>
            </p:txBody>
          </p:sp>
          <p:sp>
            <p:nvSpPr>
              <p:cNvPr id="118" name="Rectangle 117">
                <a:extLst>
                  <a:ext uri="{FF2B5EF4-FFF2-40B4-BE49-F238E27FC236}">
                    <a16:creationId xmlns:a16="http://schemas.microsoft.com/office/drawing/2014/main" id="{65B76E0D-9052-8C47-85FA-DAAA10343292}"/>
                  </a:ext>
                </a:extLst>
              </p:cNvPr>
              <p:cNvSpPr/>
              <p:nvPr/>
            </p:nvSpPr>
            <p:spPr>
              <a:xfrm>
                <a:off x="9794592" y="4388249"/>
                <a:ext cx="1902619" cy="1015663"/>
              </a:xfrm>
              <a:prstGeom prst="rect">
                <a:avLst/>
              </a:prstGeom>
            </p:spPr>
            <p:txBody>
              <a:bodyPr wrap="square" lIns="91440" tIns="45720" rIns="91440" bIns="45720" anchor="t">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Myriad Pro" panose="020B0503030403020204" pitchFamily="34" charset="0"/>
                    <a:ea typeface="+mn-ea"/>
                    <a:cs typeface="+mn-cs"/>
                  </a:rPr>
                  <a:t>Ongoing Risk Reviews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Myriad Pro" panose="020B0503030403020204" pitchFamily="34" charset="0"/>
                    <a:ea typeface="+mn-ea"/>
                    <a:cs typeface="+mn-cs"/>
                  </a:rPr>
                  <a:t>Risk Score Report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Myriad Pro" panose="020B0503030403020204" pitchFamily="34" charset="0"/>
                    <a:ea typeface="+mn-ea"/>
                    <a:cs typeface="+mn-cs"/>
                  </a:rPr>
                  <a:t>Third-Party Risk Assessment / Reporting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Myriad Pro" panose="020B0503030403020204" pitchFamily="34" charset="0"/>
                  <a:ea typeface="+mn-ea"/>
                  <a:cs typeface="+mn-cs"/>
                </a:endParaRPr>
              </a:p>
            </p:txBody>
          </p:sp>
          <p:sp>
            <p:nvSpPr>
              <p:cNvPr id="126" name="Rectangle 125">
                <a:extLst>
                  <a:ext uri="{FF2B5EF4-FFF2-40B4-BE49-F238E27FC236}">
                    <a16:creationId xmlns:a16="http://schemas.microsoft.com/office/drawing/2014/main" id="{99E4C58B-5387-DB46-8DF6-6C4BDD7BCF32}"/>
                  </a:ext>
                </a:extLst>
              </p:cNvPr>
              <p:cNvSpPr/>
              <p:nvPr/>
            </p:nvSpPr>
            <p:spPr>
              <a:xfrm>
                <a:off x="9871984" y="4156266"/>
                <a:ext cx="1902619"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Myriad Pro" panose="020B0503030403020204" pitchFamily="34" charset="0"/>
                    <a:ea typeface="+mn-ea"/>
                    <a:cs typeface="+mn-cs"/>
                  </a:rPr>
                  <a:t>Identify</a:t>
                </a:r>
              </a:p>
            </p:txBody>
          </p:sp>
        </p:grpSp>
        <p:pic>
          <p:nvPicPr>
            <p:cNvPr id="129" name="Picture 128">
              <a:extLst>
                <a:ext uri="{FF2B5EF4-FFF2-40B4-BE49-F238E27FC236}">
                  <a16:creationId xmlns:a16="http://schemas.microsoft.com/office/drawing/2014/main" id="{E3B72D74-C2EC-5C44-A6C5-4383003CA5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1452" y="2168610"/>
              <a:ext cx="1598077" cy="277000"/>
            </a:xfrm>
            <a:prstGeom prst="rect">
              <a:avLst/>
            </a:prstGeom>
          </p:spPr>
        </p:pic>
      </p:grpSp>
      <p:grpSp>
        <p:nvGrpSpPr>
          <p:cNvPr id="5" name="Group 4">
            <a:extLst>
              <a:ext uri="{FF2B5EF4-FFF2-40B4-BE49-F238E27FC236}">
                <a16:creationId xmlns:a16="http://schemas.microsoft.com/office/drawing/2014/main" id="{AB21516A-661E-604C-9DEB-4A950A5E14A1}"/>
              </a:ext>
            </a:extLst>
          </p:cNvPr>
          <p:cNvGrpSpPr/>
          <p:nvPr/>
        </p:nvGrpSpPr>
        <p:grpSpPr>
          <a:xfrm>
            <a:off x="2816352" y="2876595"/>
            <a:ext cx="2101799" cy="2291711"/>
            <a:chOff x="2810585" y="1961867"/>
            <a:chExt cx="2101799" cy="2291711"/>
          </a:xfrm>
        </p:grpSpPr>
        <p:grpSp>
          <p:nvGrpSpPr>
            <p:cNvPr id="131" name="Group 130">
              <a:extLst>
                <a:ext uri="{FF2B5EF4-FFF2-40B4-BE49-F238E27FC236}">
                  <a16:creationId xmlns:a16="http://schemas.microsoft.com/office/drawing/2014/main" id="{F10FB0B3-7A94-AB46-8BAA-665A0FB02335}"/>
                </a:ext>
              </a:extLst>
            </p:cNvPr>
            <p:cNvGrpSpPr/>
            <p:nvPr/>
          </p:nvGrpSpPr>
          <p:grpSpPr>
            <a:xfrm>
              <a:off x="2810585" y="1961867"/>
              <a:ext cx="2101799" cy="2291711"/>
              <a:chOff x="9672804" y="3531488"/>
              <a:chExt cx="2101799" cy="2291711"/>
            </a:xfrm>
          </p:grpSpPr>
          <p:sp>
            <p:nvSpPr>
              <p:cNvPr id="132" name="Rectangle 131">
                <a:extLst>
                  <a:ext uri="{FF2B5EF4-FFF2-40B4-BE49-F238E27FC236}">
                    <a16:creationId xmlns:a16="http://schemas.microsoft.com/office/drawing/2014/main" id="{E40A34C7-5FC6-0C44-84DE-733379E91783}"/>
                  </a:ext>
                </a:extLst>
              </p:cNvPr>
              <p:cNvSpPr/>
              <p:nvPr/>
            </p:nvSpPr>
            <p:spPr>
              <a:xfrm>
                <a:off x="9672804" y="3531488"/>
                <a:ext cx="2081606" cy="2291711"/>
              </a:xfrm>
              <a:prstGeom prst="rect">
                <a:avLst/>
              </a:prstGeom>
              <a:solidFill>
                <a:srgbClr val="173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yriad Pro"/>
                  <a:ea typeface="+mn-ea"/>
                  <a:cs typeface="+mn-cs"/>
                </a:endParaRPr>
              </a:p>
            </p:txBody>
          </p:sp>
          <p:sp>
            <p:nvSpPr>
              <p:cNvPr id="135" name="Rectangle 134">
                <a:extLst>
                  <a:ext uri="{FF2B5EF4-FFF2-40B4-BE49-F238E27FC236}">
                    <a16:creationId xmlns:a16="http://schemas.microsoft.com/office/drawing/2014/main" id="{4C0C2E81-C27A-1D4B-96BB-6F098DC438BB}"/>
                  </a:ext>
                </a:extLst>
              </p:cNvPr>
              <p:cNvSpPr/>
              <p:nvPr/>
            </p:nvSpPr>
            <p:spPr>
              <a:xfrm>
                <a:off x="9794592" y="4388249"/>
                <a:ext cx="1902619" cy="1315745"/>
              </a:xfrm>
              <a:prstGeom prst="rect">
                <a:avLst/>
              </a:prstGeom>
            </p:spPr>
            <p:txBody>
              <a:bodyPr wrap="square" lIns="91440" tIns="45720" rIns="91440" bIns="45720" anchor="t">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Myriad Pro" panose="020B0503030403020204" pitchFamily="34" charset="0"/>
                    <a:ea typeface="+mn-ea"/>
                    <a:cs typeface="+mn-cs"/>
                  </a:rPr>
                  <a:t>Vulnerability Scanner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Myriad Pro" panose="020B0503030403020204" pitchFamily="34" charset="0"/>
                    <a:ea typeface="+mn-ea"/>
                    <a:cs typeface="+mn-cs"/>
                  </a:rPr>
                  <a:t>Dark Web Reports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FFFFFF"/>
                    </a:solidFill>
                    <a:effectLst/>
                    <a:uLnTx/>
                    <a:uFillTx/>
                    <a:latin typeface="Myriad Pro" panose="020B0503030403020204" pitchFamily="34" charset="0"/>
                    <a:ea typeface="+mn-ea"/>
                    <a:cs typeface="+mn-cs"/>
                  </a:rPr>
                  <a:t>    - Incl. 15 Monitored Domains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FFFFFF"/>
                    </a:solidFill>
                    <a:effectLst/>
                    <a:uLnTx/>
                    <a:uFillTx/>
                    <a:latin typeface="Myriad Pro" panose="020B0503030403020204" pitchFamily="34" charset="0"/>
                    <a:ea typeface="+mn-ea"/>
                    <a:cs typeface="+mn-cs"/>
                  </a:rPr>
                  <a:t>   - Unlimited Dark Web Scans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Myriad Pro" panose="020B0503030403020204" pitchFamily="34" charset="0"/>
                    <a:ea typeface="+mn-ea"/>
                    <a:cs typeface="+mn-cs"/>
                  </a:rPr>
                  <a:t>Pre-sales Risk Report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FFFFFF"/>
                  </a:solidFill>
                  <a:effectLst/>
                  <a:uLnTx/>
                  <a:uFillTx/>
                  <a:latin typeface="Myriad Pro" panose="020B0503030403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Myriad Pro" panose="020B0503030403020204" pitchFamily="34" charset="0"/>
                  <a:ea typeface="+mn-ea"/>
                  <a:cs typeface="+mn-cs"/>
                </a:endParaRPr>
              </a:p>
            </p:txBody>
          </p:sp>
          <p:sp>
            <p:nvSpPr>
              <p:cNvPr id="136" name="Rectangle 135">
                <a:extLst>
                  <a:ext uri="{FF2B5EF4-FFF2-40B4-BE49-F238E27FC236}">
                    <a16:creationId xmlns:a16="http://schemas.microsoft.com/office/drawing/2014/main" id="{880940A9-D4AD-AC4C-9206-4E81540AB122}"/>
                  </a:ext>
                </a:extLst>
              </p:cNvPr>
              <p:cNvSpPr/>
              <p:nvPr/>
            </p:nvSpPr>
            <p:spPr>
              <a:xfrm>
                <a:off x="9871984" y="4156266"/>
                <a:ext cx="1902619"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Myriad Pro" panose="020B0503030403020204" pitchFamily="34" charset="0"/>
                    <a:ea typeface="+mn-ea"/>
                    <a:cs typeface="+mn-cs"/>
                  </a:rPr>
                  <a:t>Assessment Standard</a:t>
                </a:r>
              </a:p>
            </p:txBody>
          </p:sp>
        </p:grpSp>
        <p:pic>
          <p:nvPicPr>
            <p:cNvPr id="137" name="Fortify Logo">
              <a:extLst>
                <a:ext uri="{FF2B5EF4-FFF2-40B4-BE49-F238E27FC236}">
                  <a16:creationId xmlns:a16="http://schemas.microsoft.com/office/drawing/2014/main" id="{06EEEDAA-D562-A84C-AE38-84D0B8021143}"/>
                </a:ext>
              </a:extLst>
            </p:cNvPr>
            <p:cNvPicPr preferRelativeResize="0">
              <a:picLocks noChangeAspect="1"/>
            </p:cNvPicPr>
            <p:nvPr/>
          </p:nvPicPr>
          <p:blipFill>
            <a:blip r:embed="rId3">
              <a:extLst>
                <a:ext uri="{28A0092B-C50C-407E-A947-70E740481C1C}">
                  <a14:useLocalDpi xmlns:a14="http://schemas.microsoft.com/office/drawing/2010/main"/>
                </a:ext>
              </a:extLst>
            </a:blip>
            <a:srcRect/>
            <a:stretch/>
          </p:blipFill>
          <p:spPr>
            <a:xfrm>
              <a:off x="3080878" y="2061989"/>
              <a:ext cx="1442787" cy="541317"/>
            </a:xfrm>
            <a:prstGeom prst="rect">
              <a:avLst/>
            </a:prstGeom>
            <a:noFill/>
            <a:ln>
              <a:noFill/>
            </a:ln>
          </p:spPr>
        </p:pic>
      </p:grpSp>
      <p:sp>
        <p:nvSpPr>
          <p:cNvPr id="12" name="Rectangle 11">
            <a:extLst>
              <a:ext uri="{FF2B5EF4-FFF2-40B4-BE49-F238E27FC236}">
                <a16:creationId xmlns:a16="http://schemas.microsoft.com/office/drawing/2014/main" id="{686D95A1-0C95-FF4A-8010-7FA14E891D18}"/>
              </a:ext>
            </a:extLst>
          </p:cNvPr>
          <p:cNvSpPr/>
          <p:nvPr/>
        </p:nvSpPr>
        <p:spPr>
          <a:xfrm>
            <a:off x="3301032" y="1945584"/>
            <a:ext cx="573432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Salesforce Sans"/>
                <a:ea typeface="+mn-ea"/>
                <a:cs typeface="+mn-cs"/>
              </a:rPr>
              <a:t>ConnectWise Fortify Assessment Package - Standard</a:t>
            </a:r>
            <a:endParaRPr kumimoji="0" lang="en-US" sz="2000" b="1" i="0" u="none" strike="noStrike" kern="1200" cap="none" spc="0" normalizeH="0" baseline="0" noProof="0" dirty="0">
              <a:ln>
                <a:noFill/>
              </a:ln>
              <a:solidFill>
                <a:srgbClr val="FFFFFF"/>
              </a:solidFill>
              <a:effectLst/>
              <a:uLnTx/>
              <a:uFillTx/>
              <a:latin typeface="Myriad Pro"/>
              <a:ea typeface="+mn-ea"/>
              <a:cs typeface="+mn-cs"/>
            </a:endParaRPr>
          </a:p>
        </p:txBody>
      </p:sp>
      <p:sp>
        <p:nvSpPr>
          <p:cNvPr id="2" name="Title 1">
            <a:extLst>
              <a:ext uri="{FF2B5EF4-FFF2-40B4-BE49-F238E27FC236}">
                <a16:creationId xmlns:a16="http://schemas.microsoft.com/office/drawing/2014/main" id="{F22872D4-A5DE-034C-86CB-1A8B08CBA6DD}"/>
              </a:ext>
            </a:extLst>
          </p:cNvPr>
          <p:cNvSpPr>
            <a:spLocks noGrp="1"/>
          </p:cNvSpPr>
          <p:nvPr>
            <p:ph type="title"/>
          </p:nvPr>
        </p:nvSpPr>
        <p:spPr>
          <a:xfrm>
            <a:off x="838200" y="164944"/>
            <a:ext cx="10515600" cy="1325563"/>
          </a:xfrm>
        </p:spPr>
        <p:txBody>
          <a:bodyPr>
            <a:normAutofit/>
          </a:bodyPr>
          <a:lstStyle/>
          <a:p>
            <a:r>
              <a:rPr lang="en-US" dirty="0"/>
              <a:t>We Provide NFRs for Internal Use</a:t>
            </a:r>
          </a:p>
        </p:txBody>
      </p:sp>
      <p:sp>
        <p:nvSpPr>
          <p:cNvPr id="41" name="Title 1">
            <a:extLst>
              <a:ext uri="{FF2B5EF4-FFF2-40B4-BE49-F238E27FC236}">
                <a16:creationId xmlns:a16="http://schemas.microsoft.com/office/drawing/2014/main" id="{56292C4C-3678-4373-9BE5-D775661BED5C}"/>
              </a:ext>
            </a:extLst>
          </p:cNvPr>
          <p:cNvSpPr txBox="1">
            <a:spLocks/>
          </p:cNvSpPr>
          <p:nvPr/>
        </p:nvSpPr>
        <p:spPr>
          <a:xfrm>
            <a:off x="744337" y="1065502"/>
            <a:ext cx="10817619" cy="84772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lang="en-US" sz="5400" kern="1200" dirty="0" smtClean="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1" u="none" strike="noStrike" kern="1200" cap="none" spc="0" normalizeH="0" baseline="0" noProof="0" dirty="0">
                <a:ln>
                  <a:noFill/>
                </a:ln>
                <a:solidFill>
                  <a:srgbClr val="54BEED"/>
                </a:solidFill>
                <a:effectLst/>
                <a:uLnTx/>
                <a:uFillTx/>
                <a:latin typeface="Myriad Pro Light"/>
                <a:ea typeface="+mj-ea"/>
                <a:cs typeface="+mj-cs"/>
              </a:rPr>
              <a:t>Saves Partners USD 100’s, 1,000’s on implementing Fortify Across Business!</a:t>
            </a:r>
          </a:p>
        </p:txBody>
      </p:sp>
    </p:spTree>
    <p:extLst>
      <p:ext uri="{BB962C8B-B14F-4D97-AF65-F5344CB8AC3E}">
        <p14:creationId xmlns:p14="http://schemas.microsoft.com/office/powerpoint/2010/main" val="24105939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B54F159-1762-C240-884F-DCF3EE6EE9BB}"/>
              </a:ext>
            </a:extLst>
          </p:cNvPr>
          <p:cNvSpPr>
            <a:spLocks noGrp="1"/>
          </p:cNvSpPr>
          <p:nvPr>
            <p:ph type="ctrTitle"/>
          </p:nvPr>
        </p:nvSpPr>
        <p:spPr>
          <a:xfrm>
            <a:off x="895533" y="2581275"/>
            <a:ext cx="10817619" cy="847725"/>
          </a:xfrm>
        </p:spPr>
        <p:txBody>
          <a:bodyPr/>
          <a:lstStyle/>
          <a:p>
            <a:r>
              <a:rPr lang="en-US" dirty="0"/>
              <a:t>Cybersecurity</a:t>
            </a:r>
            <a:br>
              <a:rPr lang="en-US" dirty="0"/>
            </a:br>
            <a:r>
              <a:rPr lang="en-US" dirty="0"/>
              <a:t>Agenda</a:t>
            </a:r>
          </a:p>
        </p:txBody>
      </p:sp>
      <p:sp>
        <p:nvSpPr>
          <p:cNvPr id="5" name="Subtitle 4">
            <a:extLst>
              <a:ext uri="{FF2B5EF4-FFF2-40B4-BE49-F238E27FC236}">
                <a16:creationId xmlns:a16="http://schemas.microsoft.com/office/drawing/2014/main" id="{C3BAECED-C720-754D-A7D0-3771A6093FCA}"/>
              </a:ext>
            </a:extLst>
          </p:cNvPr>
          <p:cNvSpPr>
            <a:spLocks noGrp="1"/>
          </p:cNvSpPr>
          <p:nvPr>
            <p:ph type="subTitle" idx="1"/>
          </p:nvPr>
        </p:nvSpPr>
        <p:spPr>
          <a:xfrm>
            <a:off x="1197553" y="3900916"/>
            <a:ext cx="10515599" cy="2199220"/>
          </a:xfrm>
        </p:spPr>
        <p:txBody>
          <a:bodyPr/>
          <a:lstStyle/>
          <a:p>
            <a:pPr marL="514350" indent="-514350">
              <a:buAutoNum type="arabicParenR"/>
            </a:pPr>
            <a:r>
              <a:rPr lang="en-US" sz="3600" dirty="0"/>
              <a:t>Awareness</a:t>
            </a:r>
          </a:p>
          <a:p>
            <a:pPr marL="514350" indent="-514350">
              <a:buAutoNum type="arabicParenR"/>
            </a:pPr>
            <a:r>
              <a:rPr lang="en-US" sz="3600" dirty="0"/>
              <a:t>Plan of action</a:t>
            </a:r>
          </a:p>
        </p:txBody>
      </p:sp>
    </p:spTree>
    <p:extLst>
      <p:ext uri="{BB962C8B-B14F-4D97-AF65-F5344CB8AC3E}">
        <p14:creationId xmlns:p14="http://schemas.microsoft.com/office/powerpoint/2010/main" val="39000367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B7F38237-7767-0649-ABB2-5E9F0B03C846}"/>
              </a:ext>
            </a:extLst>
          </p:cNvPr>
          <p:cNvSpPr/>
          <p:nvPr/>
        </p:nvSpPr>
        <p:spPr>
          <a:xfrm>
            <a:off x="3658726" y="4336511"/>
            <a:ext cx="2749663" cy="830997"/>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Myriad Pro"/>
                <a:ea typeface="+mn-ea"/>
                <a:cs typeface="+mn-cs"/>
              </a:rPr>
              <a:t>2) </a:t>
            </a:r>
            <a:r>
              <a:rPr kumimoji="0" lang="en-US" sz="2400" b="0" i="0" u="none" strike="noStrike" kern="1200" cap="none" spc="0" normalizeH="0" baseline="0" noProof="0" dirty="0" err="1">
                <a:ln>
                  <a:noFill/>
                </a:ln>
                <a:solidFill>
                  <a:srgbClr val="FFFFFF"/>
                </a:solidFill>
                <a:effectLst/>
                <a:uLnTx/>
                <a:uFillTx/>
                <a:latin typeface="Myriad Pro"/>
                <a:ea typeface="+mn-ea"/>
                <a:cs typeface="+mn-cs"/>
              </a:rPr>
              <a:t>StartNOW</a:t>
            </a:r>
            <a:br>
              <a:rPr lang="en-US" dirty="0">
                <a:solidFill>
                  <a:srgbClr val="FFFFFF"/>
                </a:solidFill>
                <a:latin typeface="Myriad Pro"/>
              </a:rPr>
            </a:br>
            <a:r>
              <a:rPr kumimoji="0" lang="en-US" sz="2400" b="0" i="0" u="none" strike="noStrike" kern="1200" cap="none" spc="0" normalizeH="0" baseline="0" noProof="0" dirty="0">
                <a:ln>
                  <a:noFill/>
                </a:ln>
                <a:solidFill>
                  <a:srgbClr val="FFFFFF"/>
                </a:solidFill>
                <a:effectLst/>
                <a:uLnTx/>
                <a:uFillTx/>
                <a:latin typeface="Myriad Pro"/>
                <a:ea typeface="+mn-ea"/>
                <a:cs typeface="+mn-cs"/>
              </a:rPr>
              <a:t>Journey</a:t>
            </a:r>
          </a:p>
        </p:txBody>
      </p:sp>
      <p:sp>
        <p:nvSpPr>
          <p:cNvPr id="25" name="Rectangle 24">
            <a:extLst>
              <a:ext uri="{FF2B5EF4-FFF2-40B4-BE49-F238E27FC236}">
                <a16:creationId xmlns:a16="http://schemas.microsoft.com/office/drawing/2014/main" id="{75D666E5-9849-1843-903B-FB7AA37F2992}"/>
              </a:ext>
            </a:extLst>
          </p:cNvPr>
          <p:cNvSpPr/>
          <p:nvPr/>
        </p:nvSpPr>
        <p:spPr>
          <a:xfrm>
            <a:off x="6478762" y="4336511"/>
            <a:ext cx="3224793" cy="830997"/>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Myriad Pro"/>
                <a:ea typeface="+mn-ea"/>
                <a:cs typeface="+mn-cs"/>
              </a:rPr>
              <a:t>3) Grow with </a:t>
            </a:r>
            <a:br>
              <a:rPr kumimoji="0" lang="en-US" sz="2400" b="0" i="0" u="none" strike="noStrike" kern="1200" cap="none" spc="0" normalizeH="0" baseline="0" noProof="0" dirty="0">
                <a:ln>
                  <a:noFill/>
                </a:ln>
                <a:solidFill>
                  <a:srgbClr val="FFFFFF"/>
                </a:solidFill>
                <a:effectLst/>
                <a:uLnTx/>
                <a:uFillTx/>
                <a:latin typeface="Myriad Pro"/>
                <a:ea typeface="+mn-ea"/>
                <a:cs typeface="+mn-cs"/>
              </a:rPr>
            </a:br>
            <a:r>
              <a:rPr kumimoji="0" lang="en-US" sz="2400" b="0" i="0" u="none" strike="noStrike" kern="1200" cap="none" spc="0" normalizeH="0" baseline="0" noProof="0" dirty="0">
                <a:ln>
                  <a:noFill/>
                </a:ln>
                <a:solidFill>
                  <a:srgbClr val="FFFFFF"/>
                </a:solidFill>
                <a:effectLst/>
                <a:uLnTx/>
                <a:uFillTx/>
                <a:latin typeface="Myriad Pro"/>
                <a:ea typeface="+mn-ea"/>
                <a:cs typeface="+mn-cs"/>
              </a:rPr>
              <a:t>New Logos</a:t>
            </a:r>
          </a:p>
        </p:txBody>
      </p:sp>
      <p:sp>
        <p:nvSpPr>
          <p:cNvPr id="26" name="Rectangle 25">
            <a:extLst>
              <a:ext uri="{FF2B5EF4-FFF2-40B4-BE49-F238E27FC236}">
                <a16:creationId xmlns:a16="http://schemas.microsoft.com/office/drawing/2014/main" id="{9E71AC51-2A92-9449-8704-1934533464F7}"/>
              </a:ext>
            </a:extLst>
          </p:cNvPr>
          <p:cNvSpPr/>
          <p:nvPr/>
        </p:nvSpPr>
        <p:spPr>
          <a:xfrm>
            <a:off x="9469014" y="4336511"/>
            <a:ext cx="3224793" cy="830997"/>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Myriad Pro"/>
                <a:ea typeface="+mn-ea"/>
                <a:cs typeface="+mn-cs"/>
              </a:rPr>
              <a:t>4) Master </a:t>
            </a:r>
            <a:br>
              <a:rPr kumimoji="0" lang="en-US" sz="2400" b="0" i="0" u="none" strike="noStrike" kern="1200" cap="none" spc="0" normalizeH="0" baseline="0" noProof="0" dirty="0">
                <a:ln>
                  <a:noFill/>
                </a:ln>
                <a:solidFill>
                  <a:srgbClr val="FFFFFF"/>
                </a:solidFill>
                <a:effectLst/>
                <a:uLnTx/>
                <a:uFillTx/>
                <a:latin typeface="Myriad Pro"/>
                <a:ea typeface="+mn-ea"/>
                <a:cs typeface="+mn-cs"/>
              </a:rPr>
            </a:br>
            <a:r>
              <a:rPr kumimoji="0" lang="en-US" sz="2400" b="0" i="0" u="none" strike="noStrike" kern="1200" cap="none" spc="0" normalizeH="0" baseline="0" noProof="0" dirty="0">
                <a:ln>
                  <a:noFill/>
                </a:ln>
                <a:solidFill>
                  <a:srgbClr val="FFFFFF"/>
                </a:solidFill>
                <a:effectLst/>
                <a:uLnTx/>
                <a:uFillTx/>
                <a:latin typeface="Myriad Pro"/>
                <a:ea typeface="+mn-ea"/>
                <a:cs typeface="+mn-cs"/>
              </a:rPr>
              <a:t>Partner</a:t>
            </a:r>
          </a:p>
        </p:txBody>
      </p:sp>
      <p:sp>
        <p:nvSpPr>
          <p:cNvPr id="42" name="Rectangle 41">
            <a:extLst>
              <a:ext uri="{FF2B5EF4-FFF2-40B4-BE49-F238E27FC236}">
                <a16:creationId xmlns:a16="http://schemas.microsoft.com/office/drawing/2014/main" id="{17A19C2A-CB01-E449-84E6-2EDDE1ED1B4A}"/>
              </a:ext>
            </a:extLst>
          </p:cNvPr>
          <p:cNvSpPr/>
          <p:nvPr/>
        </p:nvSpPr>
        <p:spPr>
          <a:xfrm>
            <a:off x="788503" y="4316209"/>
            <a:ext cx="2749663" cy="830997"/>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dirty="0">
                <a:solidFill>
                  <a:srgbClr val="FFFFFF"/>
                </a:solidFill>
                <a:latin typeface="Myriad Pro"/>
              </a:rPr>
              <a:t>1) Get Your </a:t>
            </a:r>
          </a:p>
          <a:p>
            <a:pPr marL="0" marR="0" lvl="0" indent="0" defTabSz="914400" rtl="0" eaLnBrk="1" fontAlgn="auto" latinLnBrk="0" hangingPunct="1">
              <a:lnSpc>
                <a:spcPct val="100000"/>
              </a:lnSpc>
              <a:spcBef>
                <a:spcPts val="0"/>
              </a:spcBef>
              <a:spcAft>
                <a:spcPts val="0"/>
              </a:spcAft>
              <a:buClrTx/>
              <a:buSzTx/>
              <a:buFontTx/>
              <a:buNone/>
              <a:tabLst/>
              <a:defRPr/>
            </a:pPr>
            <a:r>
              <a:rPr lang="en-US" dirty="0">
                <a:solidFill>
                  <a:srgbClr val="FFFFFF"/>
                </a:solidFill>
                <a:latin typeface="Myriad Pro"/>
              </a:rPr>
              <a:t>House in Order</a:t>
            </a:r>
            <a:endParaRPr kumimoji="0" lang="en-US" sz="2400" b="0" i="0" u="none" strike="noStrike" kern="1200" cap="none" spc="0" normalizeH="0" baseline="0" noProof="0" dirty="0">
              <a:ln>
                <a:noFill/>
              </a:ln>
              <a:solidFill>
                <a:srgbClr val="FFFFFF"/>
              </a:solidFill>
              <a:effectLst/>
              <a:uLnTx/>
              <a:uFillTx/>
              <a:latin typeface="Myriad Pro"/>
              <a:ea typeface="+mn-ea"/>
              <a:cs typeface="+mn-cs"/>
            </a:endParaRPr>
          </a:p>
        </p:txBody>
      </p:sp>
      <p:pic>
        <p:nvPicPr>
          <p:cNvPr id="28" name="Picture 27">
            <a:extLst>
              <a:ext uri="{FF2B5EF4-FFF2-40B4-BE49-F238E27FC236}">
                <a16:creationId xmlns:a16="http://schemas.microsoft.com/office/drawing/2014/main" id="{02B15D1E-7070-4844-B881-EE152351C32B}"/>
              </a:ext>
            </a:extLst>
          </p:cNvPr>
          <p:cNvPicPr>
            <a:picLocks noChangeAspect="1"/>
          </p:cNvPicPr>
          <p:nvPr/>
        </p:nvPicPr>
        <p:blipFill>
          <a:blip r:embed="rId3"/>
          <a:stretch>
            <a:fillRect/>
          </a:stretch>
        </p:blipFill>
        <p:spPr>
          <a:xfrm>
            <a:off x="-3448050" y="988441"/>
            <a:ext cx="1117600" cy="1593850"/>
          </a:xfrm>
          <a:prstGeom prst="rect">
            <a:avLst/>
          </a:prstGeom>
        </p:spPr>
      </p:pic>
      <p:pic>
        <p:nvPicPr>
          <p:cNvPr id="29" name="Picture 28">
            <a:extLst>
              <a:ext uri="{FF2B5EF4-FFF2-40B4-BE49-F238E27FC236}">
                <a16:creationId xmlns:a16="http://schemas.microsoft.com/office/drawing/2014/main" id="{E3B7018B-E9DE-6348-B657-567D2A971691}"/>
              </a:ext>
            </a:extLst>
          </p:cNvPr>
          <p:cNvPicPr>
            <a:picLocks noChangeAspect="1"/>
          </p:cNvPicPr>
          <p:nvPr/>
        </p:nvPicPr>
        <p:blipFill>
          <a:blip r:embed="rId4"/>
          <a:stretch>
            <a:fillRect/>
          </a:stretch>
        </p:blipFill>
        <p:spPr>
          <a:xfrm>
            <a:off x="-3660775" y="3046512"/>
            <a:ext cx="1543050" cy="1301750"/>
          </a:xfrm>
          <a:prstGeom prst="rect">
            <a:avLst/>
          </a:prstGeom>
        </p:spPr>
      </p:pic>
      <p:pic>
        <p:nvPicPr>
          <p:cNvPr id="30" name="Picture 29">
            <a:extLst>
              <a:ext uri="{FF2B5EF4-FFF2-40B4-BE49-F238E27FC236}">
                <a16:creationId xmlns:a16="http://schemas.microsoft.com/office/drawing/2014/main" id="{684C39A9-C9D7-E946-9BEF-05A5DEE052B2}"/>
              </a:ext>
            </a:extLst>
          </p:cNvPr>
          <p:cNvPicPr>
            <a:picLocks noChangeAspect="1"/>
          </p:cNvPicPr>
          <p:nvPr/>
        </p:nvPicPr>
        <p:blipFill>
          <a:blip r:embed="rId5"/>
          <a:stretch>
            <a:fillRect/>
          </a:stretch>
        </p:blipFill>
        <p:spPr>
          <a:xfrm>
            <a:off x="-3619500" y="4847281"/>
            <a:ext cx="1454150" cy="1454150"/>
          </a:xfrm>
          <a:prstGeom prst="rect">
            <a:avLst/>
          </a:prstGeom>
        </p:spPr>
      </p:pic>
      <p:grpSp>
        <p:nvGrpSpPr>
          <p:cNvPr id="15" name="Group 14">
            <a:extLst>
              <a:ext uri="{FF2B5EF4-FFF2-40B4-BE49-F238E27FC236}">
                <a16:creationId xmlns:a16="http://schemas.microsoft.com/office/drawing/2014/main" id="{AC3FB96F-6F08-EA47-A8C2-08CDC33AD0C4}"/>
              </a:ext>
            </a:extLst>
          </p:cNvPr>
          <p:cNvGrpSpPr/>
          <p:nvPr/>
        </p:nvGrpSpPr>
        <p:grpSpPr>
          <a:xfrm>
            <a:off x="9207388" y="2339096"/>
            <a:ext cx="1874023" cy="1768826"/>
            <a:chOff x="6299281" y="4172962"/>
            <a:chExt cx="1874023" cy="1768826"/>
          </a:xfrm>
        </p:grpSpPr>
        <p:grpSp>
          <p:nvGrpSpPr>
            <p:cNvPr id="20" name="Group 19">
              <a:extLst>
                <a:ext uri="{FF2B5EF4-FFF2-40B4-BE49-F238E27FC236}">
                  <a16:creationId xmlns:a16="http://schemas.microsoft.com/office/drawing/2014/main" id="{886AD48B-3319-E843-82C0-D9A23A925E89}"/>
                </a:ext>
              </a:extLst>
            </p:cNvPr>
            <p:cNvGrpSpPr/>
            <p:nvPr/>
          </p:nvGrpSpPr>
          <p:grpSpPr>
            <a:xfrm>
              <a:off x="6299281" y="4172962"/>
              <a:ext cx="1874023" cy="1768826"/>
              <a:chOff x="1834203" y="1426710"/>
              <a:chExt cx="1761081" cy="1662224"/>
            </a:xfrm>
          </p:grpSpPr>
          <p:sp>
            <p:nvSpPr>
              <p:cNvPr id="21" name="Oval 20">
                <a:extLst>
                  <a:ext uri="{FF2B5EF4-FFF2-40B4-BE49-F238E27FC236}">
                    <a16:creationId xmlns:a16="http://schemas.microsoft.com/office/drawing/2014/main" id="{D6A8ED01-3E00-7542-A6DC-6EC2CE34D774}"/>
                  </a:ext>
                </a:extLst>
              </p:cNvPr>
              <p:cNvSpPr/>
              <p:nvPr/>
            </p:nvSpPr>
            <p:spPr>
              <a:xfrm>
                <a:off x="1834203" y="1426710"/>
                <a:ext cx="1662225" cy="1662224"/>
              </a:xfrm>
              <a:prstGeom prst="ellipse">
                <a:avLst/>
              </a:prstGeom>
              <a:solidFill>
                <a:schemeClr val="bg2">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yriad Pro"/>
                  <a:ea typeface="+mn-ea"/>
                  <a:cs typeface="+mn-cs"/>
                </a:endParaRPr>
              </a:p>
            </p:txBody>
          </p:sp>
          <p:sp>
            <p:nvSpPr>
              <p:cNvPr id="22" name="Oval 21">
                <a:extLst>
                  <a:ext uri="{FF2B5EF4-FFF2-40B4-BE49-F238E27FC236}">
                    <a16:creationId xmlns:a16="http://schemas.microsoft.com/office/drawing/2014/main" id="{DFF763FA-766B-8948-AD59-DBC4E84A289D}"/>
                  </a:ext>
                </a:extLst>
              </p:cNvPr>
              <p:cNvSpPr/>
              <p:nvPr/>
            </p:nvSpPr>
            <p:spPr>
              <a:xfrm>
                <a:off x="1933059" y="1426710"/>
                <a:ext cx="1662225" cy="1662224"/>
              </a:xfrm>
              <a:prstGeom prst="ellipse">
                <a:avLst/>
              </a:prstGeom>
              <a:noFill/>
              <a:ln w="31750">
                <a:solidFill>
                  <a:schemeClr val="accent3">
                    <a:lumMod val="75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yriad Pro"/>
                  <a:ea typeface="+mn-ea"/>
                  <a:cs typeface="+mn-cs"/>
                </a:endParaRPr>
              </a:p>
            </p:txBody>
          </p:sp>
        </p:grpSp>
        <p:pic>
          <p:nvPicPr>
            <p:cNvPr id="31" name="Picture 30">
              <a:extLst>
                <a:ext uri="{FF2B5EF4-FFF2-40B4-BE49-F238E27FC236}">
                  <a16:creationId xmlns:a16="http://schemas.microsoft.com/office/drawing/2014/main" id="{976AF138-197B-6543-B754-8B2014207CEA}"/>
                </a:ext>
              </a:extLst>
            </p:cNvPr>
            <p:cNvPicPr>
              <a:picLocks noChangeAspect="1"/>
            </p:cNvPicPr>
            <p:nvPr/>
          </p:nvPicPr>
          <p:blipFill>
            <a:blip r:embed="rId6"/>
            <a:stretch>
              <a:fillRect/>
            </a:stretch>
          </p:blipFill>
          <p:spPr>
            <a:xfrm>
              <a:off x="6733274" y="4501348"/>
              <a:ext cx="1158849" cy="1073008"/>
            </a:xfrm>
            <a:prstGeom prst="rect">
              <a:avLst/>
            </a:prstGeom>
          </p:spPr>
        </p:pic>
      </p:grpSp>
      <p:pic>
        <p:nvPicPr>
          <p:cNvPr id="32" name="Picture 31">
            <a:extLst>
              <a:ext uri="{FF2B5EF4-FFF2-40B4-BE49-F238E27FC236}">
                <a16:creationId xmlns:a16="http://schemas.microsoft.com/office/drawing/2014/main" id="{727E1DEB-E59E-A849-A958-8DF75CBEE90B}"/>
              </a:ext>
            </a:extLst>
          </p:cNvPr>
          <p:cNvPicPr>
            <a:picLocks noChangeAspect="1"/>
          </p:cNvPicPr>
          <p:nvPr/>
        </p:nvPicPr>
        <p:blipFill>
          <a:blip r:embed="rId7"/>
          <a:stretch>
            <a:fillRect/>
          </a:stretch>
        </p:blipFill>
        <p:spPr>
          <a:xfrm>
            <a:off x="-1939301" y="1040675"/>
            <a:ext cx="1479550" cy="1454150"/>
          </a:xfrm>
          <a:prstGeom prst="rect">
            <a:avLst/>
          </a:prstGeom>
        </p:spPr>
      </p:pic>
      <p:grpSp>
        <p:nvGrpSpPr>
          <p:cNvPr id="13" name="Group 12">
            <a:extLst>
              <a:ext uri="{FF2B5EF4-FFF2-40B4-BE49-F238E27FC236}">
                <a16:creationId xmlns:a16="http://schemas.microsoft.com/office/drawing/2014/main" id="{A989AE24-80E1-E44C-ACBC-D8236BF08BFF}"/>
              </a:ext>
            </a:extLst>
          </p:cNvPr>
          <p:cNvGrpSpPr/>
          <p:nvPr/>
        </p:nvGrpSpPr>
        <p:grpSpPr>
          <a:xfrm>
            <a:off x="3609389" y="2266204"/>
            <a:ext cx="1874023" cy="1768826"/>
            <a:chOff x="790526" y="4168584"/>
            <a:chExt cx="1874023" cy="1768826"/>
          </a:xfrm>
        </p:grpSpPr>
        <p:grpSp>
          <p:nvGrpSpPr>
            <p:cNvPr id="6" name="Group 5">
              <a:extLst>
                <a:ext uri="{FF2B5EF4-FFF2-40B4-BE49-F238E27FC236}">
                  <a16:creationId xmlns:a16="http://schemas.microsoft.com/office/drawing/2014/main" id="{9B8B2A6A-E876-6741-AC69-F54DE1890095}"/>
                </a:ext>
              </a:extLst>
            </p:cNvPr>
            <p:cNvGrpSpPr/>
            <p:nvPr/>
          </p:nvGrpSpPr>
          <p:grpSpPr>
            <a:xfrm>
              <a:off x="790526" y="4168584"/>
              <a:ext cx="1874023" cy="1768826"/>
              <a:chOff x="1834203" y="1426710"/>
              <a:chExt cx="1761081" cy="1662224"/>
            </a:xfrm>
          </p:grpSpPr>
          <p:sp>
            <p:nvSpPr>
              <p:cNvPr id="7" name="Oval 6">
                <a:extLst>
                  <a:ext uri="{FF2B5EF4-FFF2-40B4-BE49-F238E27FC236}">
                    <a16:creationId xmlns:a16="http://schemas.microsoft.com/office/drawing/2014/main" id="{8298701B-E6D5-8144-B151-4B09918690E5}"/>
                  </a:ext>
                </a:extLst>
              </p:cNvPr>
              <p:cNvSpPr/>
              <p:nvPr/>
            </p:nvSpPr>
            <p:spPr>
              <a:xfrm>
                <a:off x="1834203" y="1426710"/>
                <a:ext cx="1662225" cy="1662224"/>
              </a:xfrm>
              <a:prstGeom prst="ellipse">
                <a:avLst/>
              </a:prstGeom>
              <a:solidFill>
                <a:schemeClr val="bg2">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yriad Pro"/>
                  <a:ea typeface="+mn-ea"/>
                  <a:cs typeface="+mn-cs"/>
                </a:endParaRPr>
              </a:p>
            </p:txBody>
          </p:sp>
          <p:sp>
            <p:nvSpPr>
              <p:cNvPr id="8" name="Oval 7">
                <a:extLst>
                  <a:ext uri="{FF2B5EF4-FFF2-40B4-BE49-F238E27FC236}">
                    <a16:creationId xmlns:a16="http://schemas.microsoft.com/office/drawing/2014/main" id="{3D1E29D6-866A-B24D-BD3D-24367B9B16F7}"/>
                  </a:ext>
                </a:extLst>
              </p:cNvPr>
              <p:cNvSpPr/>
              <p:nvPr/>
            </p:nvSpPr>
            <p:spPr>
              <a:xfrm>
                <a:off x="1933059" y="1426710"/>
                <a:ext cx="1662225" cy="1662224"/>
              </a:xfrm>
              <a:prstGeom prst="ellipse">
                <a:avLst/>
              </a:prstGeom>
              <a:noFill/>
              <a:ln w="31750">
                <a:solidFill>
                  <a:schemeClr val="accent3">
                    <a:lumMod val="75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yriad Pro"/>
                  <a:ea typeface="+mn-ea"/>
                  <a:cs typeface="+mn-cs"/>
                </a:endParaRPr>
              </a:p>
            </p:txBody>
          </p:sp>
        </p:grpSp>
        <p:pic>
          <p:nvPicPr>
            <p:cNvPr id="33" name="Picture 32">
              <a:extLst>
                <a:ext uri="{FF2B5EF4-FFF2-40B4-BE49-F238E27FC236}">
                  <a16:creationId xmlns:a16="http://schemas.microsoft.com/office/drawing/2014/main" id="{1429A48B-1A79-974C-9676-8A50E26F396D}"/>
                </a:ext>
              </a:extLst>
            </p:cNvPr>
            <p:cNvPicPr>
              <a:picLocks noChangeAspect="1"/>
            </p:cNvPicPr>
            <p:nvPr/>
          </p:nvPicPr>
          <p:blipFill>
            <a:blip r:embed="rId8"/>
            <a:stretch>
              <a:fillRect/>
            </a:stretch>
          </p:blipFill>
          <p:spPr>
            <a:xfrm>
              <a:off x="1208487" y="4538808"/>
              <a:ext cx="1075352" cy="1066082"/>
            </a:xfrm>
            <a:prstGeom prst="rect">
              <a:avLst/>
            </a:prstGeom>
          </p:spPr>
        </p:pic>
      </p:grpSp>
      <p:pic>
        <p:nvPicPr>
          <p:cNvPr id="43" name="Picture 42">
            <a:extLst>
              <a:ext uri="{FF2B5EF4-FFF2-40B4-BE49-F238E27FC236}">
                <a16:creationId xmlns:a16="http://schemas.microsoft.com/office/drawing/2014/main" id="{A4DB2F7D-5195-2443-B0A2-9A9F8C10525C}"/>
              </a:ext>
            </a:extLst>
          </p:cNvPr>
          <p:cNvPicPr>
            <a:picLocks noChangeAspect="1"/>
          </p:cNvPicPr>
          <p:nvPr/>
        </p:nvPicPr>
        <p:blipFill>
          <a:blip r:embed="rId9"/>
          <a:stretch>
            <a:fillRect/>
          </a:stretch>
        </p:blipFill>
        <p:spPr>
          <a:xfrm>
            <a:off x="12651751" y="-375375"/>
            <a:ext cx="1416050" cy="1416050"/>
          </a:xfrm>
          <a:prstGeom prst="rect">
            <a:avLst/>
          </a:prstGeom>
        </p:spPr>
      </p:pic>
      <p:grpSp>
        <p:nvGrpSpPr>
          <p:cNvPr id="14" name="Group 13">
            <a:extLst>
              <a:ext uri="{FF2B5EF4-FFF2-40B4-BE49-F238E27FC236}">
                <a16:creationId xmlns:a16="http://schemas.microsoft.com/office/drawing/2014/main" id="{B8082C2B-1E45-7A4A-B4B9-DF2D43A970A8}"/>
              </a:ext>
            </a:extLst>
          </p:cNvPr>
          <p:cNvGrpSpPr/>
          <p:nvPr/>
        </p:nvGrpSpPr>
        <p:grpSpPr>
          <a:xfrm>
            <a:off x="6408389" y="2276303"/>
            <a:ext cx="1874023" cy="1768826"/>
            <a:chOff x="6299281" y="1840856"/>
            <a:chExt cx="1874023" cy="1768826"/>
          </a:xfrm>
        </p:grpSpPr>
        <p:grpSp>
          <p:nvGrpSpPr>
            <p:cNvPr id="35" name="Group 34">
              <a:extLst>
                <a:ext uri="{FF2B5EF4-FFF2-40B4-BE49-F238E27FC236}">
                  <a16:creationId xmlns:a16="http://schemas.microsoft.com/office/drawing/2014/main" id="{65215596-AC68-0440-9B93-E1B899903B7A}"/>
                </a:ext>
              </a:extLst>
            </p:cNvPr>
            <p:cNvGrpSpPr/>
            <p:nvPr/>
          </p:nvGrpSpPr>
          <p:grpSpPr>
            <a:xfrm>
              <a:off x="6299281" y="1840856"/>
              <a:ext cx="1874023" cy="1768826"/>
              <a:chOff x="1834203" y="1426710"/>
              <a:chExt cx="1761081" cy="1662224"/>
            </a:xfrm>
          </p:grpSpPr>
          <p:sp>
            <p:nvSpPr>
              <p:cNvPr id="36" name="Oval 35">
                <a:extLst>
                  <a:ext uri="{FF2B5EF4-FFF2-40B4-BE49-F238E27FC236}">
                    <a16:creationId xmlns:a16="http://schemas.microsoft.com/office/drawing/2014/main" id="{585F4689-EF80-DC4D-ABEB-1F8C6E3F6302}"/>
                  </a:ext>
                </a:extLst>
              </p:cNvPr>
              <p:cNvSpPr/>
              <p:nvPr/>
            </p:nvSpPr>
            <p:spPr>
              <a:xfrm>
                <a:off x="1834203" y="1426710"/>
                <a:ext cx="1662225" cy="1662224"/>
              </a:xfrm>
              <a:prstGeom prst="ellipse">
                <a:avLst/>
              </a:prstGeom>
              <a:solidFill>
                <a:schemeClr val="bg2">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yriad Pro"/>
                  <a:ea typeface="+mn-ea"/>
                  <a:cs typeface="+mn-cs"/>
                </a:endParaRPr>
              </a:p>
            </p:txBody>
          </p:sp>
          <p:sp>
            <p:nvSpPr>
              <p:cNvPr id="37" name="Oval 36">
                <a:extLst>
                  <a:ext uri="{FF2B5EF4-FFF2-40B4-BE49-F238E27FC236}">
                    <a16:creationId xmlns:a16="http://schemas.microsoft.com/office/drawing/2014/main" id="{A1002C78-8610-0543-95C4-3D7BD34939C0}"/>
                  </a:ext>
                </a:extLst>
              </p:cNvPr>
              <p:cNvSpPr/>
              <p:nvPr/>
            </p:nvSpPr>
            <p:spPr>
              <a:xfrm>
                <a:off x="1933059" y="1426710"/>
                <a:ext cx="1662225" cy="1662224"/>
              </a:xfrm>
              <a:prstGeom prst="ellipse">
                <a:avLst/>
              </a:prstGeom>
              <a:noFill/>
              <a:ln w="31750">
                <a:solidFill>
                  <a:schemeClr val="accent3">
                    <a:lumMod val="75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yriad Pro"/>
                  <a:ea typeface="+mn-ea"/>
                  <a:cs typeface="+mn-cs"/>
                </a:endParaRPr>
              </a:p>
            </p:txBody>
          </p:sp>
        </p:grpSp>
        <p:pic>
          <p:nvPicPr>
            <p:cNvPr id="44" name="Picture 43">
              <a:extLst>
                <a:ext uri="{FF2B5EF4-FFF2-40B4-BE49-F238E27FC236}">
                  <a16:creationId xmlns:a16="http://schemas.microsoft.com/office/drawing/2014/main" id="{8978B6B6-732B-F346-AFEF-A689CA1FD468}"/>
                </a:ext>
              </a:extLst>
            </p:cNvPr>
            <p:cNvPicPr>
              <a:picLocks noChangeAspect="1"/>
            </p:cNvPicPr>
            <p:nvPr/>
          </p:nvPicPr>
          <p:blipFill>
            <a:blip r:embed="rId10"/>
            <a:stretch>
              <a:fillRect/>
            </a:stretch>
          </p:blipFill>
          <p:spPr>
            <a:xfrm>
              <a:off x="6595729" y="2228593"/>
              <a:ext cx="1386322" cy="993349"/>
            </a:xfrm>
            <a:prstGeom prst="rect">
              <a:avLst/>
            </a:prstGeom>
          </p:spPr>
        </p:pic>
      </p:grpSp>
      <p:grpSp>
        <p:nvGrpSpPr>
          <p:cNvPr id="12" name="Group 11">
            <a:extLst>
              <a:ext uri="{FF2B5EF4-FFF2-40B4-BE49-F238E27FC236}">
                <a16:creationId xmlns:a16="http://schemas.microsoft.com/office/drawing/2014/main" id="{069B6B30-C170-AA43-9CA2-207CC6DE5912}"/>
              </a:ext>
            </a:extLst>
          </p:cNvPr>
          <p:cNvGrpSpPr/>
          <p:nvPr/>
        </p:nvGrpSpPr>
        <p:grpSpPr>
          <a:xfrm>
            <a:off x="810390" y="2266204"/>
            <a:ext cx="1874023" cy="1768826"/>
            <a:chOff x="838200" y="1840857"/>
            <a:chExt cx="1874023" cy="1768826"/>
          </a:xfrm>
        </p:grpSpPr>
        <p:grpSp>
          <p:nvGrpSpPr>
            <p:cNvPr id="38" name="Group 37">
              <a:extLst>
                <a:ext uri="{FF2B5EF4-FFF2-40B4-BE49-F238E27FC236}">
                  <a16:creationId xmlns:a16="http://schemas.microsoft.com/office/drawing/2014/main" id="{6D5D3DE4-5FA6-9B4C-9FE9-0430B4E7B95D}"/>
                </a:ext>
              </a:extLst>
            </p:cNvPr>
            <p:cNvGrpSpPr/>
            <p:nvPr/>
          </p:nvGrpSpPr>
          <p:grpSpPr>
            <a:xfrm>
              <a:off x="838200" y="1840857"/>
              <a:ext cx="1874023" cy="1768826"/>
              <a:chOff x="1834203" y="1426710"/>
              <a:chExt cx="1761081" cy="1662224"/>
            </a:xfrm>
          </p:grpSpPr>
          <p:sp>
            <p:nvSpPr>
              <p:cNvPr id="39" name="Oval 38">
                <a:extLst>
                  <a:ext uri="{FF2B5EF4-FFF2-40B4-BE49-F238E27FC236}">
                    <a16:creationId xmlns:a16="http://schemas.microsoft.com/office/drawing/2014/main" id="{4681ECEF-F4DC-8D4C-89BF-EC522C51B2EA}"/>
                  </a:ext>
                </a:extLst>
              </p:cNvPr>
              <p:cNvSpPr/>
              <p:nvPr/>
            </p:nvSpPr>
            <p:spPr>
              <a:xfrm>
                <a:off x="1834203" y="1426710"/>
                <a:ext cx="1662225" cy="1662224"/>
              </a:xfrm>
              <a:prstGeom prst="ellipse">
                <a:avLst/>
              </a:prstGeom>
              <a:solidFill>
                <a:schemeClr val="bg2">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yriad Pro"/>
                  <a:ea typeface="+mn-ea"/>
                  <a:cs typeface="+mn-cs"/>
                </a:endParaRPr>
              </a:p>
            </p:txBody>
          </p:sp>
          <p:sp>
            <p:nvSpPr>
              <p:cNvPr id="40" name="Oval 39">
                <a:extLst>
                  <a:ext uri="{FF2B5EF4-FFF2-40B4-BE49-F238E27FC236}">
                    <a16:creationId xmlns:a16="http://schemas.microsoft.com/office/drawing/2014/main" id="{168B0C80-27D2-7746-9D2A-AF482DF6BEB5}"/>
                  </a:ext>
                </a:extLst>
              </p:cNvPr>
              <p:cNvSpPr/>
              <p:nvPr/>
            </p:nvSpPr>
            <p:spPr>
              <a:xfrm>
                <a:off x="1933059" y="1426710"/>
                <a:ext cx="1662225" cy="1662224"/>
              </a:xfrm>
              <a:prstGeom prst="ellipse">
                <a:avLst/>
              </a:prstGeom>
              <a:noFill/>
              <a:ln w="31750">
                <a:solidFill>
                  <a:schemeClr val="accent3">
                    <a:lumMod val="75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yriad Pro"/>
                  <a:ea typeface="+mn-ea"/>
                  <a:cs typeface="+mn-cs"/>
                </a:endParaRPr>
              </a:p>
            </p:txBody>
          </p:sp>
        </p:grpSp>
        <p:pic>
          <p:nvPicPr>
            <p:cNvPr id="45" name="Picture 44">
              <a:extLst>
                <a:ext uri="{FF2B5EF4-FFF2-40B4-BE49-F238E27FC236}">
                  <a16:creationId xmlns:a16="http://schemas.microsoft.com/office/drawing/2014/main" id="{90919747-165B-3A4C-9BEB-E98D8A6E8AF5}"/>
                </a:ext>
              </a:extLst>
            </p:cNvPr>
            <p:cNvPicPr>
              <a:picLocks noChangeAspect="1"/>
            </p:cNvPicPr>
            <p:nvPr/>
          </p:nvPicPr>
          <p:blipFill>
            <a:blip r:embed="rId11"/>
            <a:stretch>
              <a:fillRect/>
            </a:stretch>
          </p:blipFill>
          <p:spPr>
            <a:xfrm>
              <a:off x="1208487" y="2142338"/>
              <a:ext cx="1159006" cy="1064899"/>
            </a:xfrm>
            <a:prstGeom prst="rect">
              <a:avLst/>
            </a:prstGeom>
          </p:spPr>
        </p:pic>
      </p:grpSp>
      <p:pic>
        <p:nvPicPr>
          <p:cNvPr id="46" name="Google Shape;70;p12">
            <a:extLst>
              <a:ext uri="{FF2B5EF4-FFF2-40B4-BE49-F238E27FC236}">
                <a16:creationId xmlns:a16="http://schemas.microsoft.com/office/drawing/2014/main" id="{6395476B-F2E2-624C-9D7A-6C36DDB1F4A7}"/>
              </a:ext>
            </a:extLst>
          </p:cNvPr>
          <p:cNvPicPr preferRelativeResize="0"/>
          <p:nvPr/>
        </p:nvPicPr>
        <p:blipFill>
          <a:blip r:embed="rId12">
            <a:alphaModFix/>
          </a:blip>
          <a:stretch>
            <a:fillRect/>
          </a:stretch>
        </p:blipFill>
        <p:spPr>
          <a:xfrm>
            <a:off x="606506" y="402601"/>
            <a:ext cx="3712850" cy="874428"/>
          </a:xfrm>
          <a:prstGeom prst="rect">
            <a:avLst/>
          </a:prstGeom>
          <a:noFill/>
          <a:ln>
            <a:noFill/>
          </a:ln>
        </p:spPr>
      </p:pic>
      <p:sp>
        <p:nvSpPr>
          <p:cNvPr id="47" name="TextBox 46">
            <a:extLst>
              <a:ext uri="{FF2B5EF4-FFF2-40B4-BE49-F238E27FC236}">
                <a16:creationId xmlns:a16="http://schemas.microsoft.com/office/drawing/2014/main" id="{35784D99-5FEC-304B-9CF2-5B7982C02D1B}"/>
              </a:ext>
            </a:extLst>
          </p:cNvPr>
          <p:cNvSpPr txBox="1"/>
          <p:nvPr/>
        </p:nvSpPr>
        <p:spPr>
          <a:xfrm>
            <a:off x="390629" y="6126713"/>
            <a:ext cx="7439025" cy="400110"/>
          </a:xfrm>
          <a:prstGeom prst="rect">
            <a:avLst/>
          </a:prstGeom>
          <a:noFill/>
        </p:spPr>
        <p:txBody>
          <a:bodyPr wrap="square">
            <a:spAutoFit/>
          </a:bodyPr>
          <a:lstStyle/>
          <a:p>
            <a:r>
              <a:rPr lang="en-US" sz="2000" i="1" dirty="0"/>
              <a:t>*April 6 Launch, currently recruiting early adopters</a:t>
            </a:r>
            <a:endParaRPr lang="en-US" sz="2000" dirty="0"/>
          </a:p>
        </p:txBody>
      </p:sp>
    </p:spTree>
    <p:extLst>
      <p:ext uri="{BB962C8B-B14F-4D97-AF65-F5344CB8AC3E}">
        <p14:creationId xmlns:p14="http://schemas.microsoft.com/office/powerpoint/2010/main" val="6506985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dissolve">
                                      <p:cBhvr>
                                        <p:cTn id="7" dur="500"/>
                                        <p:tgtEl>
                                          <p:spTgt spid="42"/>
                                        </p:tgtEl>
                                      </p:cBhvr>
                                    </p:animEffect>
                                  </p:childTnLst>
                                </p:cTn>
                              </p:par>
                              <p:par>
                                <p:cTn id="8" presetID="9"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dissolv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dissolve">
                                      <p:cBhvr>
                                        <p:cTn id="15" dur="500"/>
                                        <p:tgtEl>
                                          <p:spTgt spid="13"/>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dissolve">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dissolve">
                                      <p:cBhvr>
                                        <p:cTn id="23" dur="500"/>
                                        <p:tgtEl>
                                          <p:spTgt spid="14"/>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dissolve">
                                      <p:cBhvr>
                                        <p:cTn id="26" dur="500"/>
                                        <p:tgtEl>
                                          <p:spTgt spid="41"/>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dissolve">
                                      <p:cBhvr>
                                        <p:cTn id="31" dur="500"/>
                                        <p:tgtEl>
                                          <p:spTgt spid="15"/>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dissolve">
                                      <p:cBhvr>
                                        <p:cTn id="3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25" grpId="0"/>
      <p:bldP spid="26" grpId="0"/>
      <p:bldP spid="4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a:extLst>
              <a:ext uri="{FF2B5EF4-FFF2-40B4-BE49-F238E27FC236}">
                <a16:creationId xmlns:a16="http://schemas.microsoft.com/office/drawing/2014/main" id="{28BEEFF0-22DA-1340-A391-EC3AB856FFD9}"/>
              </a:ext>
            </a:extLst>
          </p:cNvPr>
          <p:cNvSpPr txBox="1">
            <a:spLocks/>
          </p:cNvSpPr>
          <p:nvPr/>
        </p:nvSpPr>
        <p:spPr>
          <a:xfrm>
            <a:off x="4652351" y="1201169"/>
            <a:ext cx="10515600" cy="43513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1" i="0" u="none" strike="noStrike" kern="1200" cap="none" spc="0" normalizeH="0" baseline="0" noProof="0">
              <a:ln>
                <a:noFill/>
              </a:ln>
              <a:solidFill>
                <a:srgbClr val="FFFFFF"/>
              </a:solidFill>
              <a:effectLst/>
              <a:uLnTx/>
              <a:uFillTx/>
              <a:latin typeface="Myriad Pro"/>
              <a:ea typeface="+mn-ea"/>
              <a:cs typeface="+mn-cs"/>
            </a:endParaRPr>
          </a:p>
        </p:txBody>
      </p:sp>
      <p:sp>
        <p:nvSpPr>
          <p:cNvPr id="2" name="Title 1">
            <a:extLst>
              <a:ext uri="{FF2B5EF4-FFF2-40B4-BE49-F238E27FC236}">
                <a16:creationId xmlns:a16="http://schemas.microsoft.com/office/drawing/2014/main" id="{67C1759D-301A-4091-AB27-A5E211CC16D9}"/>
              </a:ext>
            </a:extLst>
          </p:cNvPr>
          <p:cNvSpPr>
            <a:spLocks noGrp="1"/>
          </p:cNvSpPr>
          <p:nvPr>
            <p:ph type="title"/>
          </p:nvPr>
        </p:nvSpPr>
        <p:spPr>
          <a:xfrm>
            <a:off x="838200" y="161516"/>
            <a:ext cx="10515600" cy="1325563"/>
          </a:xfrm>
        </p:spPr>
        <p:txBody>
          <a:bodyPr>
            <a:normAutofit fontScale="90000"/>
          </a:bodyPr>
          <a:lstStyle/>
          <a:p>
            <a:r>
              <a:rPr lang="en-US" dirty="0"/>
              <a:t>Partner Program</a:t>
            </a:r>
            <a:br>
              <a:rPr lang="en-US" dirty="0"/>
            </a:br>
            <a:r>
              <a:rPr lang="en-US" dirty="0"/>
              <a:t>Practice Building Journeys</a:t>
            </a:r>
          </a:p>
        </p:txBody>
      </p:sp>
      <p:graphicFrame>
        <p:nvGraphicFramePr>
          <p:cNvPr id="4" name="Content Placeholder 7">
            <a:extLst>
              <a:ext uri="{FF2B5EF4-FFF2-40B4-BE49-F238E27FC236}">
                <a16:creationId xmlns:a16="http://schemas.microsoft.com/office/drawing/2014/main" id="{26A5EB69-A3A3-244F-8B3B-A59FD510C44A}"/>
              </a:ext>
            </a:extLst>
          </p:cNvPr>
          <p:cNvGraphicFramePr>
            <a:graphicFrameLocks noGrp="1"/>
          </p:cNvGraphicFramePr>
          <p:nvPr>
            <p:ph idx="4294967295"/>
          </p:nvPr>
        </p:nvGraphicFramePr>
        <p:xfrm>
          <a:off x="385763" y="1554366"/>
          <a:ext cx="11806237" cy="4476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Arrow: Right 6">
            <a:extLst>
              <a:ext uri="{FF2B5EF4-FFF2-40B4-BE49-F238E27FC236}">
                <a16:creationId xmlns:a16="http://schemas.microsoft.com/office/drawing/2014/main" id="{573BC67B-0D5E-CD47-B6D0-3CEF58DC7BAE}"/>
              </a:ext>
            </a:extLst>
          </p:cNvPr>
          <p:cNvSpPr/>
          <p:nvPr/>
        </p:nvSpPr>
        <p:spPr>
          <a:xfrm>
            <a:off x="3567031" y="5795513"/>
            <a:ext cx="4673999" cy="506913"/>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5080">
                    <a:lumMod val="75000"/>
                  </a:srgbClr>
                </a:solidFill>
                <a:effectLst/>
                <a:uLnTx/>
                <a:uFillTx/>
                <a:latin typeface="Myriad Pro"/>
                <a:ea typeface="+mn-ea"/>
                <a:cs typeface="+mn-cs"/>
              </a:rPr>
              <a:t> PDM Guides Partner Growth</a:t>
            </a:r>
          </a:p>
        </p:txBody>
      </p:sp>
      <p:sp>
        <p:nvSpPr>
          <p:cNvPr id="9" name="Arrow: Right 8">
            <a:extLst>
              <a:ext uri="{FF2B5EF4-FFF2-40B4-BE49-F238E27FC236}">
                <a16:creationId xmlns:a16="http://schemas.microsoft.com/office/drawing/2014/main" id="{D4C96072-49AE-D348-9CA5-C63DF4A36A34}"/>
              </a:ext>
            </a:extLst>
          </p:cNvPr>
          <p:cNvSpPr/>
          <p:nvPr/>
        </p:nvSpPr>
        <p:spPr>
          <a:xfrm>
            <a:off x="2824976" y="6165690"/>
            <a:ext cx="8528824" cy="568325"/>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5080">
                    <a:lumMod val="75000"/>
                  </a:srgbClr>
                </a:solidFill>
                <a:effectLst/>
                <a:uLnTx/>
                <a:uFillTx/>
                <a:latin typeface="Myriad Pro"/>
                <a:ea typeface="+mn-ea"/>
                <a:cs typeface="+mn-cs"/>
              </a:rPr>
              <a:t>IT Nation Secure Practice Building Education and Certification</a:t>
            </a:r>
          </a:p>
        </p:txBody>
      </p:sp>
      <p:sp>
        <p:nvSpPr>
          <p:cNvPr id="11" name="Arrow: Right 9">
            <a:extLst>
              <a:ext uri="{FF2B5EF4-FFF2-40B4-BE49-F238E27FC236}">
                <a16:creationId xmlns:a16="http://schemas.microsoft.com/office/drawing/2014/main" id="{9CE54E2C-7BFA-5048-935E-685D9767D930}"/>
              </a:ext>
            </a:extLst>
          </p:cNvPr>
          <p:cNvSpPr/>
          <p:nvPr/>
        </p:nvSpPr>
        <p:spPr>
          <a:xfrm>
            <a:off x="78919" y="2324395"/>
            <a:ext cx="2000137" cy="1914067"/>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5080">
                    <a:lumMod val="75000"/>
                  </a:srgbClr>
                </a:solidFill>
                <a:effectLst/>
                <a:uLnTx/>
                <a:uFillTx/>
                <a:latin typeface="Myriad Pro"/>
                <a:ea typeface="+mn-ea"/>
                <a:cs typeface="+mn-cs"/>
              </a:rPr>
              <a:t>Scheduled kickoff call after partner signs PDA, meets minimum spend</a:t>
            </a:r>
          </a:p>
        </p:txBody>
      </p:sp>
      <p:sp>
        <p:nvSpPr>
          <p:cNvPr id="12" name="Arrow: Bent 3">
            <a:extLst>
              <a:ext uri="{FF2B5EF4-FFF2-40B4-BE49-F238E27FC236}">
                <a16:creationId xmlns:a16="http://schemas.microsoft.com/office/drawing/2014/main" id="{F24ECDF7-02F7-E846-B551-1FF8E8C35109}"/>
              </a:ext>
            </a:extLst>
          </p:cNvPr>
          <p:cNvSpPr/>
          <p:nvPr/>
        </p:nvSpPr>
        <p:spPr>
          <a:xfrm rot="10800000" flipH="1">
            <a:off x="3000691" y="4017190"/>
            <a:ext cx="566340" cy="2141035"/>
          </a:xfrm>
          <a:prstGeom prst="bentArrow">
            <a:avLst>
              <a:gd name="adj1" fmla="val 25000"/>
              <a:gd name="adj2" fmla="val 24102"/>
              <a:gd name="adj3" fmla="val 25000"/>
              <a:gd name="adj4" fmla="val 4375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yriad Pro"/>
              <a:ea typeface="+mn-ea"/>
              <a:cs typeface="+mn-cs"/>
            </a:endParaRPr>
          </a:p>
        </p:txBody>
      </p:sp>
    </p:spTree>
    <p:extLst>
      <p:ext uri="{BB962C8B-B14F-4D97-AF65-F5344CB8AC3E}">
        <p14:creationId xmlns:p14="http://schemas.microsoft.com/office/powerpoint/2010/main" val="2457495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4">
                                            <p:graphicEl>
                                              <a:dgm id="{E70F47D9-3C8B-431E-A4E6-BBD09693BD77}"/>
                                            </p:graphicEl>
                                          </p:spTgt>
                                        </p:tgtEl>
                                        <p:attrNameLst>
                                          <p:attrName>style.visibility</p:attrName>
                                        </p:attrNameLst>
                                      </p:cBhvr>
                                      <p:to>
                                        <p:strVal val="visible"/>
                                      </p:to>
                                    </p:set>
                                    <p:animEffect transition="in" filter="wipe(left)">
                                      <p:cBhvr>
                                        <p:cTn id="18" dur="500"/>
                                        <p:tgtEl>
                                          <p:spTgt spid="4">
                                            <p:graphicEl>
                                              <a:dgm id="{E70F47D9-3C8B-431E-A4E6-BBD09693BD77}"/>
                                            </p:graphic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graphicEl>
                                              <a:dgm id="{B64C9593-582F-4579-B114-8128E5D04B0A}"/>
                                            </p:graphicEl>
                                          </p:spTgt>
                                        </p:tgtEl>
                                        <p:attrNameLst>
                                          <p:attrName>style.visibility</p:attrName>
                                        </p:attrNameLst>
                                      </p:cBhvr>
                                      <p:to>
                                        <p:strVal val="visible"/>
                                      </p:to>
                                    </p:set>
                                    <p:animEffect transition="in" filter="fade">
                                      <p:cBhvr>
                                        <p:cTn id="21" dur="500"/>
                                        <p:tgtEl>
                                          <p:spTgt spid="4">
                                            <p:graphicEl>
                                              <a:dgm id="{B64C9593-582F-4579-B114-8128E5D04B0A}"/>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graphicEl>
                                              <a:dgm id="{4DF013AB-6C9E-4617-A318-385CA36133E6}"/>
                                            </p:graphicEl>
                                          </p:spTgt>
                                        </p:tgtEl>
                                        <p:attrNameLst>
                                          <p:attrName>style.visibility</p:attrName>
                                        </p:attrNameLst>
                                      </p:cBhvr>
                                      <p:to>
                                        <p:strVal val="visible"/>
                                      </p:to>
                                    </p:set>
                                    <p:animEffect transition="in" filter="wipe(left)">
                                      <p:cBhvr>
                                        <p:cTn id="26" dur="500"/>
                                        <p:tgtEl>
                                          <p:spTgt spid="4">
                                            <p:graphicEl>
                                              <a:dgm id="{4DF013AB-6C9E-4617-A318-385CA36133E6}"/>
                                            </p:graphic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
                                            <p:graphicEl>
                                              <a:dgm id="{2234EF3A-DCBA-4B3E-BF16-71D56D58B04D}"/>
                                            </p:graphicEl>
                                          </p:spTgt>
                                        </p:tgtEl>
                                        <p:attrNameLst>
                                          <p:attrName>style.visibility</p:attrName>
                                        </p:attrNameLst>
                                      </p:cBhvr>
                                      <p:to>
                                        <p:strVal val="visible"/>
                                      </p:to>
                                    </p:set>
                                    <p:animEffect transition="in" filter="fade">
                                      <p:cBhvr>
                                        <p:cTn id="29" dur="500"/>
                                        <p:tgtEl>
                                          <p:spTgt spid="4">
                                            <p:graphicEl>
                                              <a:dgm id="{2234EF3A-DCBA-4B3E-BF16-71D56D58B04D}"/>
                                            </p:graphic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4">
                                            <p:graphicEl>
                                              <a:dgm id="{B3167142-501A-407B-8CE9-67614AF61B4B}"/>
                                            </p:graphicEl>
                                          </p:spTgt>
                                        </p:tgtEl>
                                        <p:attrNameLst>
                                          <p:attrName>style.visibility</p:attrName>
                                        </p:attrNameLst>
                                      </p:cBhvr>
                                      <p:to>
                                        <p:strVal val="visible"/>
                                      </p:to>
                                    </p:set>
                                    <p:animEffect transition="in" filter="wipe(left)">
                                      <p:cBhvr>
                                        <p:cTn id="34" dur="500"/>
                                        <p:tgtEl>
                                          <p:spTgt spid="4">
                                            <p:graphicEl>
                                              <a:dgm id="{B3167142-501A-407B-8CE9-67614AF61B4B}"/>
                                            </p:graphic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
                                            <p:graphicEl>
                                              <a:dgm id="{64E4C422-C2E5-44BE-90CC-59B93E1B69D8}"/>
                                            </p:graphicEl>
                                          </p:spTgt>
                                        </p:tgtEl>
                                        <p:attrNameLst>
                                          <p:attrName>style.visibility</p:attrName>
                                        </p:attrNameLst>
                                      </p:cBhvr>
                                      <p:to>
                                        <p:strVal val="visible"/>
                                      </p:to>
                                    </p:set>
                                    <p:animEffect transition="in" filter="fade">
                                      <p:cBhvr>
                                        <p:cTn id="37" dur="500"/>
                                        <p:tgtEl>
                                          <p:spTgt spid="4">
                                            <p:graphicEl>
                                              <a:dgm id="{64E4C422-C2E5-44BE-90CC-59B93E1B69D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P spid="7" grpId="0" animBg="1"/>
      <p:bldP spid="9" grpId="0" animBg="1"/>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025461A-EBF8-4A4A-8C0B-573C28CA83BB}"/>
              </a:ext>
            </a:extLst>
          </p:cNvPr>
          <p:cNvSpPr>
            <a:spLocks noGrp="1"/>
          </p:cNvSpPr>
          <p:nvPr>
            <p:ph type="title"/>
          </p:nvPr>
        </p:nvSpPr>
        <p:spPr>
          <a:xfrm>
            <a:off x="838200" y="37845"/>
            <a:ext cx="10515600" cy="1325563"/>
          </a:xfrm>
        </p:spPr>
        <p:txBody>
          <a:bodyPr/>
          <a:lstStyle/>
          <a:p>
            <a:r>
              <a:rPr lang="en-US"/>
              <a:t>Get Your House in Order</a:t>
            </a:r>
          </a:p>
        </p:txBody>
      </p:sp>
      <p:grpSp>
        <p:nvGrpSpPr>
          <p:cNvPr id="9" name="Group 8">
            <a:extLst>
              <a:ext uri="{FF2B5EF4-FFF2-40B4-BE49-F238E27FC236}">
                <a16:creationId xmlns:a16="http://schemas.microsoft.com/office/drawing/2014/main" id="{4007854C-0DE7-8F41-8386-5E7063679499}"/>
              </a:ext>
            </a:extLst>
          </p:cNvPr>
          <p:cNvGrpSpPr/>
          <p:nvPr/>
        </p:nvGrpSpPr>
        <p:grpSpPr>
          <a:xfrm>
            <a:off x="483477" y="2442872"/>
            <a:ext cx="6421820" cy="2980465"/>
            <a:chOff x="493987" y="3111914"/>
            <a:chExt cx="5843752" cy="2480442"/>
          </a:xfrm>
        </p:grpSpPr>
        <p:sp>
          <p:nvSpPr>
            <p:cNvPr id="8" name="Rectangle 7">
              <a:extLst>
                <a:ext uri="{FF2B5EF4-FFF2-40B4-BE49-F238E27FC236}">
                  <a16:creationId xmlns:a16="http://schemas.microsoft.com/office/drawing/2014/main" id="{E44DA60B-D21F-804F-A092-74AD4E85A67F}"/>
                </a:ext>
              </a:extLst>
            </p:cNvPr>
            <p:cNvSpPr/>
            <p:nvPr/>
          </p:nvSpPr>
          <p:spPr>
            <a:xfrm>
              <a:off x="493987" y="3111914"/>
              <a:ext cx="5843752" cy="248044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yriad Pro"/>
                <a:ea typeface="+mn-ea"/>
                <a:cs typeface="+mn-cs"/>
              </a:endParaRPr>
            </a:p>
          </p:txBody>
        </p:sp>
        <p:sp>
          <p:nvSpPr>
            <p:cNvPr id="5" name="Rectangle 4">
              <a:extLst>
                <a:ext uri="{FF2B5EF4-FFF2-40B4-BE49-F238E27FC236}">
                  <a16:creationId xmlns:a16="http://schemas.microsoft.com/office/drawing/2014/main" id="{4FB9B9C2-6D6D-3A46-BE55-5A409B511BBC}"/>
                </a:ext>
              </a:extLst>
            </p:cNvPr>
            <p:cNvSpPr/>
            <p:nvPr/>
          </p:nvSpPr>
          <p:spPr>
            <a:xfrm>
              <a:off x="762000" y="3325797"/>
              <a:ext cx="5481144" cy="1229481"/>
            </a:xfrm>
            <a:prstGeom prst="rect">
              <a:avLst/>
            </a:prstGeom>
          </p:spPr>
          <p:txBody>
            <a:bodyPr wrap="square">
              <a:spAutoFit/>
            </a:bodyPr>
            <a:lstStyle/>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a:ln>
                    <a:noFill/>
                  </a:ln>
                  <a:solidFill>
                    <a:prstClr val="black"/>
                  </a:solidFill>
                  <a:effectLst/>
                  <a:uLnTx/>
                  <a:uFillTx/>
                  <a:latin typeface="Myriad Pro" panose="020B0503030403020204" pitchFamily="34" charset="0"/>
                  <a:ea typeface="+mn-ea"/>
                  <a:cs typeface="+mn-cs"/>
                </a:rPr>
                <a:t>Assist onboarding team with Fortify implementation</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a:ln>
                    <a:noFill/>
                  </a:ln>
                  <a:solidFill>
                    <a:prstClr val="black"/>
                  </a:solidFill>
                  <a:effectLst/>
                  <a:uLnTx/>
                  <a:uFillTx/>
                  <a:latin typeface="Myriad Pro" panose="020B0503030403020204" pitchFamily="34" charset="0"/>
                  <a:ea typeface="+mn-ea"/>
                  <a:cs typeface="+mn-cs"/>
                </a:rPr>
                <a:t>Analyze the partner’s existing security</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a:ln>
                    <a:noFill/>
                  </a:ln>
                  <a:solidFill>
                    <a:prstClr val="black"/>
                  </a:solidFill>
                  <a:effectLst/>
                  <a:uLnTx/>
                  <a:uFillTx/>
                  <a:latin typeface="Myriad Pro" panose="020B0503030403020204" pitchFamily="34" charset="0"/>
                  <a:ea typeface="+mn-ea"/>
                  <a:cs typeface="+mn-cs"/>
                </a:rPr>
                <a:t>Implement the right security with the partner</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a:ln>
                    <a:noFill/>
                  </a:ln>
                  <a:solidFill>
                    <a:prstClr val="black"/>
                  </a:solidFill>
                  <a:effectLst/>
                  <a:uLnTx/>
                  <a:uFillTx/>
                  <a:latin typeface="Myriad Pro" panose="020B0503030403020204" pitchFamily="34" charset="0"/>
                  <a:ea typeface="+mn-ea"/>
                  <a:cs typeface="+mn-cs"/>
                </a:rPr>
                <a:t>Sets the partner up for cyber success as they move into the next stage of the Partner Program</a:t>
              </a:r>
            </a:p>
          </p:txBody>
        </p:sp>
        <p:sp>
          <p:nvSpPr>
            <p:cNvPr id="6" name="Rectangle 5">
              <a:extLst>
                <a:ext uri="{FF2B5EF4-FFF2-40B4-BE49-F238E27FC236}">
                  <a16:creationId xmlns:a16="http://schemas.microsoft.com/office/drawing/2014/main" id="{620C5FEF-4A1A-3B4A-B59C-EC5AD5804637}"/>
                </a:ext>
              </a:extLst>
            </p:cNvPr>
            <p:cNvSpPr/>
            <p:nvPr/>
          </p:nvSpPr>
          <p:spPr>
            <a:xfrm>
              <a:off x="609599" y="4773099"/>
              <a:ext cx="5633545" cy="5378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70C0"/>
                  </a:solidFill>
                  <a:effectLst/>
                  <a:uLnTx/>
                  <a:uFillTx/>
                  <a:latin typeface="Myriad Pro" panose="020B0503030403020204" pitchFamily="34" charset="0"/>
                  <a:ea typeface="+mn-ea"/>
                  <a:cs typeface="+mn-cs"/>
                </a:rPr>
                <a:t>Positions ConnectWise in the leadership seat with </a:t>
              </a:r>
              <a:br>
                <a:rPr kumimoji="0" lang="en-US" sz="1800" b="1" i="0" u="none" strike="noStrike" kern="1200" cap="none" spc="0" normalizeH="0" baseline="0" noProof="0">
                  <a:ln>
                    <a:noFill/>
                  </a:ln>
                  <a:solidFill>
                    <a:srgbClr val="0070C0"/>
                  </a:solidFill>
                  <a:effectLst/>
                  <a:uLnTx/>
                  <a:uFillTx/>
                  <a:latin typeface="Myriad Pro" panose="020B0503030403020204" pitchFamily="34" charset="0"/>
                  <a:ea typeface="+mn-ea"/>
                  <a:cs typeface="+mn-cs"/>
                </a:rPr>
              </a:br>
              <a:r>
                <a:rPr kumimoji="0" lang="en-US" sz="1800" b="1" i="0" u="none" strike="noStrike" kern="1200" cap="none" spc="0" normalizeH="0" baseline="0" noProof="0">
                  <a:ln>
                    <a:noFill/>
                  </a:ln>
                  <a:solidFill>
                    <a:srgbClr val="0070C0"/>
                  </a:solidFill>
                  <a:effectLst/>
                  <a:uLnTx/>
                  <a:uFillTx/>
                  <a:latin typeface="Myriad Pro" panose="020B0503030403020204" pitchFamily="34" charset="0"/>
                  <a:ea typeface="+mn-ea"/>
                  <a:cs typeface="+mn-cs"/>
                </a:rPr>
                <a:t>our partners as they Protect Their House</a:t>
              </a:r>
              <a:endParaRPr kumimoji="0" lang="en-US" sz="1800" b="0" i="0" u="none" strike="noStrike" kern="1200" cap="none" spc="0" normalizeH="0" baseline="0" noProof="0">
                <a:ln>
                  <a:noFill/>
                </a:ln>
                <a:solidFill>
                  <a:srgbClr val="0070C0"/>
                </a:solidFill>
                <a:effectLst/>
                <a:uLnTx/>
                <a:uFillTx/>
                <a:latin typeface="Myriad Pro" panose="020B0503030403020204" pitchFamily="34" charset="0"/>
                <a:ea typeface="+mn-ea"/>
                <a:cs typeface="+mn-cs"/>
              </a:endParaRPr>
            </a:p>
          </p:txBody>
        </p:sp>
      </p:grpSp>
      <p:sp>
        <p:nvSpPr>
          <p:cNvPr id="14" name="Rectangle 13">
            <a:extLst>
              <a:ext uri="{FF2B5EF4-FFF2-40B4-BE49-F238E27FC236}">
                <a16:creationId xmlns:a16="http://schemas.microsoft.com/office/drawing/2014/main" id="{4F22FFA5-7322-B548-A257-6FAB104F2498}"/>
              </a:ext>
            </a:extLst>
          </p:cNvPr>
          <p:cNvSpPr/>
          <p:nvPr/>
        </p:nvSpPr>
        <p:spPr>
          <a:xfrm>
            <a:off x="443199" y="1591177"/>
            <a:ext cx="6462098" cy="772732"/>
          </a:xfrm>
          <a:prstGeom prst="rect">
            <a:avLst/>
          </a:prstGeom>
          <a:solidFill>
            <a:schemeClr val="bg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yriad Pro"/>
              <a:ea typeface="+mn-ea"/>
              <a:cs typeface="+mn-cs"/>
            </a:endParaRPr>
          </a:p>
        </p:txBody>
      </p:sp>
      <p:pic>
        <p:nvPicPr>
          <p:cNvPr id="16" name="Picture 15">
            <a:extLst>
              <a:ext uri="{FF2B5EF4-FFF2-40B4-BE49-F238E27FC236}">
                <a16:creationId xmlns:a16="http://schemas.microsoft.com/office/drawing/2014/main" id="{76120E60-F633-BE4B-8CB0-83EBD084F280}"/>
              </a:ext>
            </a:extLst>
          </p:cNvPr>
          <p:cNvPicPr>
            <a:picLocks noChangeAspect="1"/>
          </p:cNvPicPr>
          <p:nvPr/>
        </p:nvPicPr>
        <p:blipFill>
          <a:blip r:embed="rId3"/>
          <a:stretch>
            <a:fillRect/>
          </a:stretch>
        </p:blipFill>
        <p:spPr>
          <a:xfrm>
            <a:off x="751490" y="1701485"/>
            <a:ext cx="1228058" cy="565553"/>
          </a:xfrm>
          <a:prstGeom prst="rect">
            <a:avLst/>
          </a:prstGeom>
        </p:spPr>
      </p:pic>
      <p:pic>
        <p:nvPicPr>
          <p:cNvPr id="2" name="Picture 1">
            <a:extLst>
              <a:ext uri="{FF2B5EF4-FFF2-40B4-BE49-F238E27FC236}">
                <a16:creationId xmlns:a16="http://schemas.microsoft.com/office/drawing/2014/main" id="{DB6AC368-1B99-7A48-BFA7-40D80FADA802}"/>
              </a:ext>
            </a:extLst>
          </p:cNvPr>
          <p:cNvPicPr>
            <a:picLocks noChangeAspect="1"/>
          </p:cNvPicPr>
          <p:nvPr/>
        </p:nvPicPr>
        <p:blipFill>
          <a:blip r:embed="rId4"/>
          <a:stretch>
            <a:fillRect/>
          </a:stretch>
        </p:blipFill>
        <p:spPr>
          <a:xfrm>
            <a:off x="7032345" y="1591177"/>
            <a:ext cx="3155618" cy="3832160"/>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D3820710-5721-A84B-A029-4C2FA7C72044}"/>
              </a:ext>
            </a:extLst>
          </p:cNvPr>
          <p:cNvPicPr>
            <a:picLocks noChangeAspect="1"/>
          </p:cNvPicPr>
          <p:nvPr/>
        </p:nvPicPr>
        <p:blipFill>
          <a:blip r:embed="rId5"/>
          <a:stretch>
            <a:fillRect/>
          </a:stretch>
        </p:blipFill>
        <p:spPr>
          <a:xfrm>
            <a:off x="8610154" y="1895977"/>
            <a:ext cx="3155618" cy="3832160"/>
          </a:xfrm>
          <a:prstGeom prst="rect">
            <a:avLst/>
          </a:prstGeom>
          <a:ln>
            <a:noFill/>
          </a:ln>
          <a:effectLst>
            <a:outerShdw blurRad="292100" dist="139700" dir="2700000" algn="tl" rotWithShape="0">
              <a:srgbClr val="333333">
                <a:alpha val="65000"/>
              </a:srgbClr>
            </a:outerShdw>
          </a:effectLst>
        </p:spPr>
      </p:pic>
      <p:sp>
        <p:nvSpPr>
          <p:cNvPr id="7" name="Right Arrow 6">
            <a:extLst>
              <a:ext uri="{FF2B5EF4-FFF2-40B4-BE49-F238E27FC236}">
                <a16:creationId xmlns:a16="http://schemas.microsoft.com/office/drawing/2014/main" id="{5AF4DE8F-F24A-2E4A-AFF7-EEDEA0DC3F74}"/>
              </a:ext>
            </a:extLst>
          </p:cNvPr>
          <p:cNvSpPr/>
          <p:nvPr/>
        </p:nvSpPr>
        <p:spPr>
          <a:xfrm>
            <a:off x="483477" y="5533645"/>
            <a:ext cx="7556014" cy="746234"/>
          </a:xfrm>
          <a:prstGeom prst="rightArrow">
            <a:avLst/>
          </a:prstGeom>
          <a:solidFill>
            <a:schemeClr val="bg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yriad Pro"/>
              <a:ea typeface="+mn-ea"/>
              <a:cs typeface="+mn-cs"/>
            </a:endParaRPr>
          </a:p>
        </p:txBody>
      </p:sp>
      <p:sp>
        <p:nvSpPr>
          <p:cNvPr id="19" name="TextBox 18">
            <a:extLst>
              <a:ext uri="{FF2B5EF4-FFF2-40B4-BE49-F238E27FC236}">
                <a16:creationId xmlns:a16="http://schemas.microsoft.com/office/drawing/2014/main" id="{A900A424-EBB1-F441-A4A1-85181DE1244F}"/>
              </a:ext>
            </a:extLst>
          </p:cNvPr>
          <p:cNvSpPr txBox="1"/>
          <p:nvPr/>
        </p:nvSpPr>
        <p:spPr>
          <a:xfrm>
            <a:off x="610525" y="5723241"/>
            <a:ext cx="618630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Myriad Pro"/>
                <a:ea typeface="+mn-ea"/>
                <a:cs typeface="+mn-cs"/>
              </a:rPr>
              <a:t>Process runs in sequence with Fortify Onboarding Process</a:t>
            </a:r>
          </a:p>
        </p:txBody>
      </p:sp>
      <p:pic>
        <p:nvPicPr>
          <p:cNvPr id="13" name="Google Shape;70;p12">
            <a:extLst>
              <a:ext uri="{FF2B5EF4-FFF2-40B4-BE49-F238E27FC236}">
                <a16:creationId xmlns:a16="http://schemas.microsoft.com/office/drawing/2014/main" id="{E8CDA797-1437-5B47-A15A-5919F8D5F3C6}"/>
              </a:ext>
            </a:extLst>
          </p:cNvPr>
          <p:cNvPicPr preferRelativeResize="0"/>
          <p:nvPr/>
        </p:nvPicPr>
        <p:blipFill>
          <a:blip r:embed="rId6">
            <a:alphaModFix/>
          </a:blip>
          <a:stretch>
            <a:fillRect/>
          </a:stretch>
        </p:blipFill>
        <p:spPr>
          <a:xfrm>
            <a:off x="4442328" y="1780981"/>
            <a:ext cx="2024415" cy="451054"/>
          </a:xfrm>
          <a:prstGeom prst="rect">
            <a:avLst/>
          </a:prstGeom>
          <a:noFill/>
          <a:ln>
            <a:noFill/>
          </a:ln>
        </p:spPr>
      </p:pic>
      <p:sp>
        <p:nvSpPr>
          <p:cNvPr id="10" name="Striped Right Arrow 9">
            <a:extLst>
              <a:ext uri="{FF2B5EF4-FFF2-40B4-BE49-F238E27FC236}">
                <a16:creationId xmlns:a16="http://schemas.microsoft.com/office/drawing/2014/main" id="{3C482C95-B0E6-6846-BB3F-72D63A0279DE}"/>
              </a:ext>
            </a:extLst>
          </p:cNvPr>
          <p:cNvSpPr/>
          <p:nvPr/>
        </p:nvSpPr>
        <p:spPr>
          <a:xfrm>
            <a:off x="2643121" y="1783185"/>
            <a:ext cx="1135633" cy="451054"/>
          </a:xfrm>
          <a:prstGeom prst="striped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yriad Pro"/>
              <a:ea typeface="+mn-ea"/>
              <a:cs typeface="+mn-cs"/>
            </a:endParaRPr>
          </a:p>
        </p:txBody>
      </p:sp>
    </p:spTree>
    <p:extLst>
      <p:ext uri="{BB962C8B-B14F-4D97-AF65-F5344CB8AC3E}">
        <p14:creationId xmlns:p14="http://schemas.microsoft.com/office/powerpoint/2010/main" val="18219129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DE442D-AFA1-450F-88AB-0F005E0FDB75}"/>
              </a:ext>
            </a:extLst>
          </p:cNvPr>
          <p:cNvPicPr>
            <a:picLocks noChangeAspect="1"/>
          </p:cNvPicPr>
          <p:nvPr/>
        </p:nvPicPr>
        <p:blipFill>
          <a:blip r:embed="rId3"/>
          <a:stretch>
            <a:fillRect/>
          </a:stretch>
        </p:blipFill>
        <p:spPr>
          <a:xfrm>
            <a:off x="3895169" y="2093316"/>
            <a:ext cx="2589968" cy="3313820"/>
          </a:xfrm>
          <a:prstGeom prst="rect">
            <a:avLst/>
          </a:prstGeom>
        </p:spPr>
      </p:pic>
      <p:sp>
        <p:nvSpPr>
          <p:cNvPr id="6" name="Content Placeholder 1">
            <a:extLst>
              <a:ext uri="{FF2B5EF4-FFF2-40B4-BE49-F238E27FC236}">
                <a16:creationId xmlns:a16="http://schemas.microsoft.com/office/drawing/2014/main" id="{28BEEFF0-22DA-1340-A391-EC3AB856FFD9}"/>
              </a:ext>
            </a:extLst>
          </p:cNvPr>
          <p:cNvSpPr txBox="1">
            <a:spLocks/>
          </p:cNvSpPr>
          <p:nvPr/>
        </p:nvSpPr>
        <p:spPr>
          <a:xfrm>
            <a:off x="4199965" y="1825625"/>
            <a:ext cx="10515600" cy="43513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1" i="0" u="none" strike="noStrike" kern="1200" cap="none" spc="0" normalizeH="0" baseline="0" noProof="0">
              <a:ln>
                <a:noFill/>
              </a:ln>
              <a:solidFill>
                <a:srgbClr val="FFFFFF"/>
              </a:solidFill>
              <a:effectLst/>
              <a:uLnTx/>
              <a:uFillTx/>
              <a:latin typeface="Myriad Pro"/>
              <a:ea typeface="+mn-ea"/>
              <a:cs typeface="+mn-cs"/>
            </a:endParaRPr>
          </a:p>
        </p:txBody>
      </p:sp>
      <p:sp>
        <p:nvSpPr>
          <p:cNvPr id="7" name="Title 1">
            <a:extLst>
              <a:ext uri="{FF2B5EF4-FFF2-40B4-BE49-F238E27FC236}">
                <a16:creationId xmlns:a16="http://schemas.microsoft.com/office/drawing/2014/main" id="{76810C32-42DC-F241-BFA5-98A4163A6AA1}"/>
              </a:ext>
            </a:extLst>
          </p:cNvPr>
          <p:cNvSpPr txBox="1">
            <a:spLocks/>
          </p:cNvSpPr>
          <p:nvPr/>
        </p:nvSpPr>
        <p:spPr>
          <a:xfrm>
            <a:off x="687190" y="1281899"/>
            <a:ext cx="10817619" cy="84772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lang="en-US" sz="5400" kern="1200" dirty="0" smtClean="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1" u="none" strike="noStrike" kern="1200" cap="none" spc="0" normalizeH="0" baseline="0" noProof="0" dirty="0">
                <a:ln>
                  <a:noFill/>
                </a:ln>
                <a:solidFill>
                  <a:srgbClr val="54BEED"/>
                </a:solidFill>
                <a:effectLst/>
                <a:uLnTx/>
                <a:uFillTx/>
                <a:latin typeface="Myriad Pro Light"/>
                <a:ea typeface="+mj-ea"/>
                <a:cs typeface="+mj-cs"/>
              </a:rPr>
              <a:t>Partner Toolkit Includes Sales, Marketing, Service Delivery Assets</a:t>
            </a:r>
          </a:p>
        </p:txBody>
      </p:sp>
      <p:sp>
        <p:nvSpPr>
          <p:cNvPr id="5" name="Title 1">
            <a:extLst>
              <a:ext uri="{FF2B5EF4-FFF2-40B4-BE49-F238E27FC236}">
                <a16:creationId xmlns:a16="http://schemas.microsoft.com/office/drawing/2014/main" id="{F5014B97-868E-A44A-A9E0-E57069816C35}"/>
              </a:ext>
            </a:extLst>
          </p:cNvPr>
          <p:cNvSpPr>
            <a:spLocks noGrp="1"/>
          </p:cNvSpPr>
          <p:nvPr>
            <p:ph type="title"/>
          </p:nvPr>
        </p:nvSpPr>
        <p:spPr>
          <a:xfrm>
            <a:off x="838200" y="125301"/>
            <a:ext cx="10515600" cy="1325563"/>
          </a:xfrm>
        </p:spPr>
        <p:txBody>
          <a:bodyPr>
            <a:normAutofit/>
          </a:bodyPr>
          <a:lstStyle/>
          <a:p>
            <a:pPr>
              <a:lnSpc>
                <a:spcPct val="100000"/>
              </a:lnSpc>
            </a:pPr>
            <a:r>
              <a:rPr lang="en-US" sz="4800" dirty="0"/>
              <a:t>Playbooks in Partner Portal Guide Growth</a:t>
            </a:r>
          </a:p>
        </p:txBody>
      </p:sp>
      <p:pic>
        <p:nvPicPr>
          <p:cNvPr id="9" name="Picture 8">
            <a:extLst>
              <a:ext uri="{FF2B5EF4-FFF2-40B4-BE49-F238E27FC236}">
                <a16:creationId xmlns:a16="http://schemas.microsoft.com/office/drawing/2014/main" id="{F95C0BCC-ADAA-48F8-A2F1-861AC45078FB}"/>
              </a:ext>
            </a:extLst>
          </p:cNvPr>
          <p:cNvPicPr>
            <a:picLocks noChangeAspect="1"/>
          </p:cNvPicPr>
          <p:nvPr/>
        </p:nvPicPr>
        <p:blipFill>
          <a:blip r:embed="rId4"/>
          <a:stretch>
            <a:fillRect/>
          </a:stretch>
        </p:blipFill>
        <p:spPr>
          <a:xfrm>
            <a:off x="431437" y="2089125"/>
            <a:ext cx="3235128" cy="4179405"/>
          </a:xfrm>
          <a:prstGeom prst="rect">
            <a:avLst/>
          </a:prstGeom>
          <a:ln>
            <a:solidFill>
              <a:schemeClr val="tx1"/>
            </a:solidFill>
          </a:ln>
        </p:spPr>
      </p:pic>
      <p:pic>
        <p:nvPicPr>
          <p:cNvPr id="10" name="Picture 9">
            <a:extLst>
              <a:ext uri="{FF2B5EF4-FFF2-40B4-BE49-F238E27FC236}">
                <a16:creationId xmlns:a16="http://schemas.microsoft.com/office/drawing/2014/main" id="{4A783D89-0D0F-4104-898A-5E4F64AACCEB}"/>
              </a:ext>
            </a:extLst>
          </p:cNvPr>
          <p:cNvPicPr>
            <a:picLocks noChangeAspect="1"/>
          </p:cNvPicPr>
          <p:nvPr/>
        </p:nvPicPr>
        <p:blipFill>
          <a:blip r:embed="rId5"/>
          <a:stretch>
            <a:fillRect/>
          </a:stretch>
        </p:blipFill>
        <p:spPr>
          <a:xfrm>
            <a:off x="5059795" y="3434228"/>
            <a:ext cx="2356881" cy="3053232"/>
          </a:xfrm>
          <a:prstGeom prst="rect">
            <a:avLst/>
          </a:prstGeom>
        </p:spPr>
      </p:pic>
      <p:pic>
        <p:nvPicPr>
          <p:cNvPr id="2" name="Picture 3" descr="Graphical user interface, website&#10;&#10;Description automatically generated">
            <a:extLst>
              <a:ext uri="{FF2B5EF4-FFF2-40B4-BE49-F238E27FC236}">
                <a16:creationId xmlns:a16="http://schemas.microsoft.com/office/drawing/2014/main" id="{220C0761-1010-4B09-B1E2-F678567A22C8}"/>
              </a:ext>
            </a:extLst>
          </p:cNvPr>
          <p:cNvPicPr>
            <a:picLocks noChangeAspect="1"/>
          </p:cNvPicPr>
          <p:nvPr/>
        </p:nvPicPr>
        <p:blipFill>
          <a:blip r:embed="rId6"/>
          <a:stretch>
            <a:fillRect/>
          </a:stretch>
        </p:blipFill>
        <p:spPr>
          <a:xfrm>
            <a:off x="7408705" y="2082489"/>
            <a:ext cx="4324709" cy="2439459"/>
          </a:xfrm>
          <a:prstGeom prst="rect">
            <a:avLst/>
          </a:prstGeom>
        </p:spPr>
      </p:pic>
      <p:pic>
        <p:nvPicPr>
          <p:cNvPr id="11" name="Picture 4" descr="A picture containing text&#10;&#10;Description automatically generated">
            <a:extLst>
              <a:ext uri="{FF2B5EF4-FFF2-40B4-BE49-F238E27FC236}">
                <a16:creationId xmlns:a16="http://schemas.microsoft.com/office/drawing/2014/main" id="{7604AD48-BFE1-44EF-8F50-AF34400BDCCC}"/>
              </a:ext>
            </a:extLst>
          </p:cNvPr>
          <p:cNvPicPr>
            <a:picLocks noGrp="1" noChangeAspect="1"/>
          </p:cNvPicPr>
          <p:nvPr>
            <p:ph idx="4294967295"/>
          </p:nvPr>
        </p:nvPicPr>
        <p:blipFill>
          <a:blip r:embed="rId7"/>
          <a:stretch>
            <a:fillRect/>
          </a:stretch>
        </p:blipFill>
        <p:spPr>
          <a:xfrm>
            <a:off x="9267825" y="3536950"/>
            <a:ext cx="2924175" cy="3741738"/>
          </a:xfrm>
          <a:prstGeom prst="rect">
            <a:avLst/>
          </a:prstGeom>
        </p:spPr>
      </p:pic>
    </p:spTree>
    <p:extLst>
      <p:ext uri="{BB962C8B-B14F-4D97-AF65-F5344CB8AC3E}">
        <p14:creationId xmlns:p14="http://schemas.microsoft.com/office/powerpoint/2010/main" val="22275990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EA9B1-3AD9-4300-B98B-17F59453A41A}"/>
              </a:ext>
            </a:extLst>
          </p:cNvPr>
          <p:cNvSpPr>
            <a:spLocks noGrp="1"/>
          </p:cNvSpPr>
          <p:nvPr>
            <p:ph type="title"/>
          </p:nvPr>
        </p:nvSpPr>
        <p:spPr>
          <a:xfrm>
            <a:off x="838200" y="280915"/>
            <a:ext cx="10515600" cy="1325563"/>
          </a:xfrm>
        </p:spPr>
        <p:txBody>
          <a:bodyPr>
            <a:normAutofit fontScale="90000"/>
          </a:bodyPr>
          <a:lstStyle/>
          <a:p>
            <a:r>
              <a:rPr lang="en-US" dirty="0"/>
              <a:t>Partner Toolkit Assets Help</a:t>
            </a:r>
            <a:br>
              <a:rPr lang="en-US" dirty="0"/>
            </a:br>
            <a:r>
              <a:rPr lang="en-US" dirty="0"/>
              <a:t>Drive Awareness</a:t>
            </a:r>
          </a:p>
        </p:txBody>
      </p:sp>
      <p:pic>
        <p:nvPicPr>
          <p:cNvPr id="5" name="Picture 5" descr="Text&#10;&#10;Description automatically generated">
            <a:extLst>
              <a:ext uri="{FF2B5EF4-FFF2-40B4-BE49-F238E27FC236}">
                <a16:creationId xmlns:a16="http://schemas.microsoft.com/office/drawing/2014/main" id="{52C986F7-43AD-4D51-9C18-DD03808A73A6}"/>
              </a:ext>
            </a:extLst>
          </p:cNvPr>
          <p:cNvPicPr>
            <a:picLocks noChangeAspect="1"/>
          </p:cNvPicPr>
          <p:nvPr/>
        </p:nvPicPr>
        <p:blipFill>
          <a:blip r:embed="rId3"/>
          <a:stretch>
            <a:fillRect/>
          </a:stretch>
        </p:blipFill>
        <p:spPr>
          <a:xfrm>
            <a:off x="1565116" y="2004109"/>
            <a:ext cx="2575222" cy="3717455"/>
          </a:xfrm>
          <a:prstGeom prst="rect">
            <a:avLst/>
          </a:prstGeom>
        </p:spPr>
      </p:pic>
      <p:pic>
        <p:nvPicPr>
          <p:cNvPr id="8" name="Picture 8" descr="Text, letter&#10;&#10;Description automatically generated">
            <a:extLst>
              <a:ext uri="{FF2B5EF4-FFF2-40B4-BE49-F238E27FC236}">
                <a16:creationId xmlns:a16="http://schemas.microsoft.com/office/drawing/2014/main" id="{95D2FFA8-CC2E-4C69-BC36-313ECA5F5697}"/>
              </a:ext>
            </a:extLst>
          </p:cNvPr>
          <p:cNvPicPr>
            <a:picLocks noChangeAspect="1"/>
          </p:cNvPicPr>
          <p:nvPr/>
        </p:nvPicPr>
        <p:blipFill>
          <a:blip r:embed="rId4"/>
          <a:stretch>
            <a:fillRect/>
          </a:stretch>
        </p:blipFill>
        <p:spPr>
          <a:xfrm>
            <a:off x="4826768" y="2004109"/>
            <a:ext cx="3018008" cy="3709599"/>
          </a:xfrm>
          <a:prstGeom prst="rect">
            <a:avLst/>
          </a:prstGeom>
        </p:spPr>
      </p:pic>
      <p:pic>
        <p:nvPicPr>
          <p:cNvPr id="3" name="Picture 5" descr="A picture containing graphical user interface&#10;&#10;Description automatically generated">
            <a:extLst>
              <a:ext uri="{FF2B5EF4-FFF2-40B4-BE49-F238E27FC236}">
                <a16:creationId xmlns:a16="http://schemas.microsoft.com/office/drawing/2014/main" id="{83F9DB7B-C109-476F-8F0D-DAF9D514EFBD}"/>
              </a:ext>
            </a:extLst>
          </p:cNvPr>
          <p:cNvPicPr>
            <a:picLocks noChangeAspect="1"/>
          </p:cNvPicPr>
          <p:nvPr/>
        </p:nvPicPr>
        <p:blipFill>
          <a:blip r:embed="rId5"/>
          <a:stretch>
            <a:fillRect/>
          </a:stretch>
        </p:blipFill>
        <p:spPr>
          <a:xfrm>
            <a:off x="8328686" y="1983172"/>
            <a:ext cx="2938404" cy="4796513"/>
          </a:xfrm>
          <a:prstGeom prst="rect">
            <a:avLst/>
          </a:prstGeom>
        </p:spPr>
      </p:pic>
    </p:spTree>
    <p:extLst>
      <p:ext uri="{BB962C8B-B14F-4D97-AF65-F5344CB8AC3E}">
        <p14:creationId xmlns:p14="http://schemas.microsoft.com/office/powerpoint/2010/main" val="36749318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AEC47-301F-4D8F-B9DE-70407ED0BB33}"/>
              </a:ext>
            </a:extLst>
          </p:cNvPr>
          <p:cNvSpPr>
            <a:spLocks noGrp="1"/>
          </p:cNvSpPr>
          <p:nvPr>
            <p:ph type="title"/>
          </p:nvPr>
        </p:nvSpPr>
        <p:spPr/>
        <p:txBody>
          <a:bodyPr>
            <a:normAutofit/>
          </a:bodyPr>
          <a:lstStyle/>
          <a:p>
            <a:r>
              <a:rPr lang="en-US" sz="5400" dirty="0"/>
              <a:t>Partner Launched in Partner Portal</a:t>
            </a:r>
            <a:endParaRPr lang="en-US" i="1" dirty="0">
              <a:solidFill>
                <a:srgbClr val="50BFEE"/>
              </a:solidFill>
            </a:endParaRPr>
          </a:p>
        </p:txBody>
      </p:sp>
      <p:pic>
        <p:nvPicPr>
          <p:cNvPr id="6" name="Picture 6" descr="Graphical user interface, application&#10;&#10;Description automatically generated">
            <a:extLst>
              <a:ext uri="{FF2B5EF4-FFF2-40B4-BE49-F238E27FC236}">
                <a16:creationId xmlns:a16="http://schemas.microsoft.com/office/drawing/2014/main" id="{06658885-7643-4161-905D-9381C0E50126}"/>
              </a:ext>
            </a:extLst>
          </p:cNvPr>
          <p:cNvPicPr>
            <a:picLocks noChangeAspect="1"/>
          </p:cNvPicPr>
          <p:nvPr/>
        </p:nvPicPr>
        <p:blipFill>
          <a:blip r:embed="rId3"/>
          <a:stretch>
            <a:fillRect/>
          </a:stretch>
        </p:blipFill>
        <p:spPr>
          <a:xfrm>
            <a:off x="1506765" y="1819564"/>
            <a:ext cx="9178470" cy="4673311"/>
          </a:xfrm>
          <a:prstGeom prst="rect">
            <a:avLst/>
          </a:prstGeom>
        </p:spPr>
      </p:pic>
    </p:spTree>
    <p:extLst>
      <p:ext uri="{BB962C8B-B14F-4D97-AF65-F5344CB8AC3E}">
        <p14:creationId xmlns:p14="http://schemas.microsoft.com/office/powerpoint/2010/main" val="23776462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AEC47-301F-4D8F-B9DE-70407ED0BB33}"/>
              </a:ext>
            </a:extLst>
          </p:cNvPr>
          <p:cNvSpPr>
            <a:spLocks noGrp="1"/>
          </p:cNvSpPr>
          <p:nvPr>
            <p:ph type="title"/>
          </p:nvPr>
        </p:nvSpPr>
        <p:spPr>
          <a:xfrm>
            <a:off x="838200" y="458479"/>
            <a:ext cx="10515600" cy="1325563"/>
          </a:xfrm>
        </p:spPr>
        <p:txBody>
          <a:bodyPr>
            <a:normAutofit fontScale="90000"/>
          </a:bodyPr>
          <a:lstStyle/>
          <a:p>
            <a:r>
              <a:rPr lang="en-US" sz="5400" dirty="0"/>
              <a:t>Partner Playbooks Guide </a:t>
            </a:r>
            <a:br>
              <a:rPr lang="en-US" sz="5400" dirty="0"/>
            </a:br>
            <a:r>
              <a:rPr lang="en-US" sz="5400" dirty="0"/>
              <a:t>Repeatable Sales Enablement Journeys</a:t>
            </a:r>
            <a:endParaRPr lang="en-US" dirty="0"/>
          </a:p>
        </p:txBody>
      </p:sp>
      <p:pic>
        <p:nvPicPr>
          <p:cNvPr id="4" name="Picture 4" descr="Graphical user interface, application&#10;&#10;Description automatically generated">
            <a:extLst>
              <a:ext uri="{FF2B5EF4-FFF2-40B4-BE49-F238E27FC236}">
                <a16:creationId xmlns:a16="http://schemas.microsoft.com/office/drawing/2014/main" id="{AB61C2B7-0CA1-4A7D-8706-1DCF84885A08}"/>
              </a:ext>
            </a:extLst>
          </p:cNvPr>
          <p:cNvPicPr>
            <a:picLocks noGrp="1" noChangeAspect="1"/>
          </p:cNvPicPr>
          <p:nvPr>
            <p:ph idx="1"/>
          </p:nvPr>
        </p:nvPicPr>
        <p:blipFill rotWithShape="1">
          <a:blip r:embed="rId3"/>
          <a:srcRect l="980" t="4831" r="1762" b="18484"/>
          <a:stretch/>
        </p:blipFill>
        <p:spPr>
          <a:xfrm>
            <a:off x="41727" y="2271713"/>
            <a:ext cx="6054273" cy="4468050"/>
          </a:xfrm>
        </p:spPr>
      </p:pic>
      <p:pic>
        <p:nvPicPr>
          <p:cNvPr id="5" name="Picture 5" descr="Graphical user interface, application&#10;&#10;Description automatically generated">
            <a:extLst>
              <a:ext uri="{FF2B5EF4-FFF2-40B4-BE49-F238E27FC236}">
                <a16:creationId xmlns:a16="http://schemas.microsoft.com/office/drawing/2014/main" id="{FE6AEA3D-DDF3-400F-9E84-9BFB4FE00330}"/>
              </a:ext>
            </a:extLst>
          </p:cNvPr>
          <p:cNvPicPr>
            <a:picLocks noChangeAspect="1"/>
          </p:cNvPicPr>
          <p:nvPr/>
        </p:nvPicPr>
        <p:blipFill rotWithShape="1">
          <a:blip r:embed="rId4"/>
          <a:srcRect t="5352" b="4946"/>
          <a:stretch/>
        </p:blipFill>
        <p:spPr>
          <a:xfrm>
            <a:off x="6240686" y="2271713"/>
            <a:ext cx="5822678" cy="4586287"/>
          </a:xfrm>
          <a:prstGeom prst="rect">
            <a:avLst/>
          </a:prstGeom>
        </p:spPr>
      </p:pic>
    </p:spTree>
    <p:extLst>
      <p:ext uri="{BB962C8B-B14F-4D97-AF65-F5344CB8AC3E}">
        <p14:creationId xmlns:p14="http://schemas.microsoft.com/office/powerpoint/2010/main" val="2598004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A979E-5B10-4B2F-A02C-91EC46CBFF52}"/>
              </a:ext>
            </a:extLst>
          </p:cNvPr>
          <p:cNvSpPr>
            <a:spLocks noGrp="1"/>
          </p:cNvSpPr>
          <p:nvPr>
            <p:ph type="title"/>
          </p:nvPr>
        </p:nvSpPr>
        <p:spPr/>
        <p:txBody>
          <a:bodyPr>
            <a:normAutofit/>
          </a:bodyPr>
          <a:lstStyle/>
          <a:p>
            <a:r>
              <a:rPr lang="en-US" dirty="0"/>
              <a:t>Partner Dashboard Shows Progress</a:t>
            </a:r>
          </a:p>
        </p:txBody>
      </p:sp>
      <p:pic>
        <p:nvPicPr>
          <p:cNvPr id="6" name="Picture 10" descr="Graphical user interface, application&#10;&#10;Description automatically generated">
            <a:extLst>
              <a:ext uri="{FF2B5EF4-FFF2-40B4-BE49-F238E27FC236}">
                <a16:creationId xmlns:a16="http://schemas.microsoft.com/office/drawing/2014/main" id="{49028083-4794-44F6-A889-2D3311560967}"/>
              </a:ext>
            </a:extLst>
          </p:cNvPr>
          <p:cNvPicPr>
            <a:picLocks noChangeAspect="1"/>
          </p:cNvPicPr>
          <p:nvPr/>
        </p:nvPicPr>
        <p:blipFill>
          <a:blip r:embed="rId3"/>
          <a:stretch>
            <a:fillRect/>
          </a:stretch>
        </p:blipFill>
        <p:spPr>
          <a:xfrm>
            <a:off x="3258106" y="1449258"/>
            <a:ext cx="5500700" cy="5282315"/>
          </a:xfrm>
          <a:prstGeom prst="rect">
            <a:avLst/>
          </a:prstGeom>
        </p:spPr>
      </p:pic>
    </p:spTree>
    <p:extLst>
      <p:ext uri="{BB962C8B-B14F-4D97-AF65-F5344CB8AC3E}">
        <p14:creationId xmlns:p14="http://schemas.microsoft.com/office/powerpoint/2010/main" val="18152524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A979E-5B10-4B2F-A02C-91EC46CBFF52}"/>
              </a:ext>
            </a:extLst>
          </p:cNvPr>
          <p:cNvSpPr>
            <a:spLocks noGrp="1"/>
          </p:cNvSpPr>
          <p:nvPr>
            <p:ph type="title"/>
          </p:nvPr>
        </p:nvSpPr>
        <p:spPr/>
        <p:txBody>
          <a:bodyPr>
            <a:normAutofit/>
          </a:bodyPr>
          <a:lstStyle/>
          <a:p>
            <a:r>
              <a:rPr lang="en-US" dirty="0"/>
              <a:t>PDM Can Shadow Partner Progress</a:t>
            </a:r>
          </a:p>
        </p:txBody>
      </p:sp>
      <p:pic>
        <p:nvPicPr>
          <p:cNvPr id="4" name="Picture 3" descr="Graphical user interface, website&#10;&#10;Description automatically generated">
            <a:extLst>
              <a:ext uri="{FF2B5EF4-FFF2-40B4-BE49-F238E27FC236}">
                <a16:creationId xmlns:a16="http://schemas.microsoft.com/office/drawing/2014/main" id="{CDD53678-2B4A-4185-9379-E396C274FFD7}"/>
              </a:ext>
            </a:extLst>
          </p:cNvPr>
          <p:cNvPicPr>
            <a:picLocks noChangeAspect="1"/>
          </p:cNvPicPr>
          <p:nvPr/>
        </p:nvPicPr>
        <p:blipFill>
          <a:blip r:embed="rId3"/>
          <a:stretch>
            <a:fillRect/>
          </a:stretch>
        </p:blipFill>
        <p:spPr>
          <a:xfrm>
            <a:off x="1326401" y="1690688"/>
            <a:ext cx="9539197" cy="4530288"/>
          </a:xfrm>
          <a:prstGeom prst="rect">
            <a:avLst/>
          </a:prstGeom>
        </p:spPr>
      </p:pic>
    </p:spTree>
    <p:extLst>
      <p:ext uri="{BB962C8B-B14F-4D97-AF65-F5344CB8AC3E}">
        <p14:creationId xmlns:p14="http://schemas.microsoft.com/office/powerpoint/2010/main" val="20635395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D7F71F67-048D-524B-8CA2-B4AC720676E7}"/>
              </a:ext>
            </a:extLst>
          </p:cNvPr>
          <p:cNvSpPr txBox="1">
            <a:spLocks/>
          </p:cNvSpPr>
          <p:nvPr/>
        </p:nvSpPr>
        <p:spPr>
          <a:xfrm>
            <a:off x="838200" y="695230"/>
            <a:ext cx="10515600" cy="97164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lang="en-US" sz="5400" kern="1200" dirty="0" smtClean="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800" b="0" i="0" u="none" strike="noStrike" kern="1200" cap="none" spc="0" normalizeH="0" baseline="0" noProof="0" dirty="0">
              <a:ln>
                <a:noFill/>
              </a:ln>
              <a:solidFill>
                <a:srgbClr val="FFFFFF"/>
              </a:solidFill>
              <a:effectLst/>
              <a:uLnTx/>
              <a:uFillTx/>
              <a:latin typeface="Myriad Pro Light"/>
              <a:ea typeface="+mj-ea"/>
              <a:cs typeface="+mj-cs"/>
            </a:endParaRPr>
          </a:p>
        </p:txBody>
      </p:sp>
      <p:sp>
        <p:nvSpPr>
          <p:cNvPr id="9" name="Title 8">
            <a:extLst>
              <a:ext uri="{FF2B5EF4-FFF2-40B4-BE49-F238E27FC236}">
                <a16:creationId xmlns:a16="http://schemas.microsoft.com/office/drawing/2014/main" id="{90337219-AE02-46E1-A016-14F9C26AADF5}"/>
              </a:ext>
            </a:extLst>
          </p:cNvPr>
          <p:cNvSpPr>
            <a:spLocks noGrp="1"/>
          </p:cNvSpPr>
          <p:nvPr>
            <p:ph type="title"/>
          </p:nvPr>
        </p:nvSpPr>
        <p:spPr>
          <a:xfrm>
            <a:off x="838200" y="374082"/>
            <a:ext cx="10515600" cy="806970"/>
          </a:xfrm>
        </p:spPr>
        <p:txBody>
          <a:bodyPr>
            <a:normAutofit/>
          </a:bodyPr>
          <a:lstStyle/>
          <a:p>
            <a:pPr algn="ctr"/>
            <a:r>
              <a:rPr lang="en-US" b="1" noProof="0" dirty="0"/>
              <a:t>Minimum Profile for Early Adopters</a:t>
            </a:r>
            <a:endParaRPr lang="en-US" b="1" dirty="0"/>
          </a:p>
        </p:txBody>
      </p:sp>
      <p:sp>
        <p:nvSpPr>
          <p:cNvPr id="7" name="Content Placeholder 6">
            <a:extLst>
              <a:ext uri="{FF2B5EF4-FFF2-40B4-BE49-F238E27FC236}">
                <a16:creationId xmlns:a16="http://schemas.microsoft.com/office/drawing/2014/main" id="{948132D2-61C2-7E43-A68F-10EAFC985D09}"/>
              </a:ext>
            </a:extLst>
          </p:cNvPr>
          <p:cNvSpPr>
            <a:spLocks noGrp="1"/>
          </p:cNvSpPr>
          <p:nvPr>
            <p:ph idx="1"/>
          </p:nvPr>
        </p:nvSpPr>
        <p:spPr>
          <a:xfrm>
            <a:off x="987055" y="1666875"/>
            <a:ext cx="10515600" cy="4929447"/>
          </a:xfrm>
        </p:spPr>
        <p:txBody>
          <a:bodyPr>
            <a:normAutofit/>
          </a:bodyPr>
          <a:lstStyle/>
          <a:p>
            <a:pPr>
              <a:buFont typeface="Wingdings" panose="05000000000000000000" pitchFamily="2" charset="2"/>
              <a:buChar char="ü"/>
            </a:pPr>
            <a:r>
              <a:rPr lang="en-US" dirty="0"/>
              <a:t> Executive buy in, sign Partner Development Agreement (PDA)</a:t>
            </a:r>
          </a:p>
          <a:p>
            <a:pPr>
              <a:buFont typeface="Wingdings" panose="05000000000000000000" pitchFamily="2" charset="2"/>
              <a:buChar char="ü"/>
            </a:pPr>
            <a:r>
              <a:rPr lang="en-US" dirty="0"/>
              <a:t> Have 500+ endpoints / users under management </a:t>
            </a:r>
          </a:p>
          <a:p>
            <a:pPr>
              <a:buFont typeface="Wingdings" panose="05000000000000000000" pitchFamily="2" charset="2"/>
              <a:buChar char="ü"/>
            </a:pPr>
            <a:r>
              <a:rPr lang="en-US" dirty="0"/>
              <a:t> Can dedicate and certify a sales &amp; engineering resource(s)</a:t>
            </a:r>
          </a:p>
          <a:p>
            <a:pPr>
              <a:buFont typeface="Wingdings" panose="05000000000000000000" pitchFamily="2" charset="2"/>
              <a:buChar char="ü"/>
            </a:pPr>
            <a:r>
              <a:rPr lang="en-US" dirty="0"/>
              <a:t> Willing and able to execute marketing activities inside portal </a:t>
            </a:r>
          </a:p>
          <a:p>
            <a:pPr>
              <a:buFont typeface="Wingdings" panose="05000000000000000000" pitchFamily="2" charset="2"/>
              <a:buChar char="ü"/>
            </a:pPr>
            <a:r>
              <a:rPr lang="en-US" dirty="0"/>
              <a:t> Has a PSA or ticketing system</a:t>
            </a:r>
          </a:p>
          <a:p>
            <a:pPr>
              <a:buFont typeface="Wingdings" panose="05000000000000000000" pitchFamily="2" charset="2"/>
              <a:buChar char="ü"/>
            </a:pPr>
            <a:r>
              <a:rPr lang="en-US" dirty="0"/>
              <a:t> New cybersecurity partners commit to minimum Fortify spend</a:t>
            </a:r>
          </a:p>
          <a:p>
            <a:pPr>
              <a:buFont typeface="Wingdings" panose="05000000000000000000" pitchFamily="2" charset="2"/>
              <a:buChar char="ü"/>
            </a:pPr>
            <a:r>
              <a:rPr lang="en-US" dirty="0"/>
              <a:t> Existing cybersecurity partners may meet minimum spend </a:t>
            </a:r>
          </a:p>
        </p:txBody>
      </p:sp>
    </p:spTree>
    <p:extLst>
      <p:ext uri="{BB962C8B-B14F-4D97-AF65-F5344CB8AC3E}">
        <p14:creationId xmlns:p14="http://schemas.microsoft.com/office/powerpoint/2010/main" val="12185716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76022-B3C1-0742-A6DC-19D8E5F02C13}"/>
              </a:ext>
            </a:extLst>
          </p:cNvPr>
          <p:cNvSpPr>
            <a:spLocks noGrp="1"/>
          </p:cNvSpPr>
          <p:nvPr>
            <p:ph type="ctrTitle"/>
          </p:nvPr>
        </p:nvSpPr>
        <p:spPr/>
        <p:txBody>
          <a:bodyPr/>
          <a:lstStyle/>
          <a:p>
            <a:r>
              <a:rPr lang="en-US" dirty="0"/>
              <a:t>Video</a:t>
            </a:r>
          </a:p>
        </p:txBody>
      </p:sp>
      <p:sp>
        <p:nvSpPr>
          <p:cNvPr id="3" name="Subtitle 2">
            <a:extLst>
              <a:ext uri="{FF2B5EF4-FFF2-40B4-BE49-F238E27FC236}">
                <a16:creationId xmlns:a16="http://schemas.microsoft.com/office/drawing/2014/main" id="{717F0806-94FB-9043-ACC7-4A7563ACD326}"/>
              </a:ext>
            </a:extLst>
          </p:cNvPr>
          <p:cNvSpPr>
            <a:spLocks noGrp="1"/>
          </p:cNvSpPr>
          <p:nvPr>
            <p:ph type="subTitle" idx="1"/>
          </p:nvPr>
        </p:nvSpPr>
        <p:spPr/>
        <p:txBody>
          <a:bodyPr/>
          <a:lstStyle/>
          <a:p>
            <a:endParaRPr lang="en-US"/>
          </a:p>
        </p:txBody>
      </p:sp>
      <p:pic>
        <p:nvPicPr>
          <p:cNvPr id="4" name="24-Video for Social Engineering-Girl hacking company" descr="24-Video for Social Engineering-Girl hacking company">
            <a:hlinkClick r:id="" action="ppaction://media"/>
            <a:extLst>
              <a:ext uri="{FF2B5EF4-FFF2-40B4-BE49-F238E27FC236}">
                <a16:creationId xmlns:a16="http://schemas.microsoft.com/office/drawing/2014/main" id="{272599DC-6A5F-E344-89CB-FDDD7E583F0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174" y="3175"/>
            <a:ext cx="12188825" cy="6856214"/>
          </a:xfrm>
          <a:prstGeom prst="rect">
            <a:avLst/>
          </a:prstGeom>
        </p:spPr>
      </p:pic>
    </p:spTree>
    <p:extLst>
      <p:ext uri="{BB962C8B-B14F-4D97-AF65-F5344CB8AC3E}">
        <p14:creationId xmlns:p14="http://schemas.microsoft.com/office/powerpoint/2010/main" val="2510874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02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a:extLst>
              <a:ext uri="{FF2B5EF4-FFF2-40B4-BE49-F238E27FC236}">
                <a16:creationId xmlns:a16="http://schemas.microsoft.com/office/drawing/2014/main" id="{28BEEFF0-22DA-1340-A391-EC3AB856FFD9}"/>
              </a:ext>
            </a:extLst>
          </p:cNvPr>
          <p:cNvSpPr txBox="1">
            <a:spLocks/>
          </p:cNvSpPr>
          <p:nvPr/>
        </p:nvSpPr>
        <p:spPr>
          <a:xfrm>
            <a:off x="4199965" y="1825625"/>
            <a:ext cx="10515600" cy="43513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1" i="0" u="none" strike="noStrike" kern="1200" cap="none" spc="0" normalizeH="0" baseline="0" noProof="0">
              <a:ln>
                <a:noFill/>
              </a:ln>
              <a:solidFill>
                <a:srgbClr val="FFFFFF"/>
              </a:solidFill>
              <a:effectLst/>
              <a:uLnTx/>
              <a:uFillTx/>
              <a:latin typeface="Myriad Pro"/>
              <a:ea typeface="+mn-ea"/>
              <a:cs typeface="+mn-cs"/>
            </a:endParaRPr>
          </a:p>
        </p:txBody>
      </p:sp>
      <p:sp>
        <p:nvSpPr>
          <p:cNvPr id="10" name="Title 1">
            <a:extLst>
              <a:ext uri="{FF2B5EF4-FFF2-40B4-BE49-F238E27FC236}">
                <a16:creationId xmlns:a16="http://schemas.microsoft.com/office/drawing/2014/main" id="{D7F71F67-048D-524B-8CA2-B4AC720676E7}"/>
              </a:ext>
            </a:extLst>
          </p:cNvPr>
          <p:cNvSpPr txBox="1">
            <a:spLocks/>
          </p:cNvSpPr>
          <p:nvPr/>
        </p:nvSpPr>
        <p:spPr>
          <a:xfrm>
            <a:off x="838201" y="345331"/>
            <a:ext cx="10515600" cy="1325563"/>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lang="en-US" sz="5400" kern="1200" dirty="0" smtClean="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Myriad Pro Light"/>
                <a:ea typeface="+mj-ea"/>
                <a:cs typeface="+mj-cs"/>
              </a:rPr>
              <a:t>The Partner Development Agreement (PDA) for Cybersecurity</a:t>
            </a:r>
          </a:p>
        </p:txBody>
      </p:sp>
      <p:sp>
        <p:nvSpPr>
          <p:cNvPr id="16" name="Arrow: Right 8">
            <a:extLst>
              <a:ext uri="{FF2B5EF4-FFF2-40B4-BE49-F238E27FC236}">
                <a16:creationId xmlns:a16="http://schemas.microsoft.com/office/drawing/2014/main" id="{BBD8F010-9233-B445-9490-6B8F532029E5}"/>
              </a:ext>
            </a:extLst>
          </p:cNvPr>
          <p:cNvSpPr/>
          <p:nvPr/>
        </p:nvSpPr>
        <p:spPr>
          <a:xfrm>
            <a:off x="838201" y="2135086"/>
            <a:ext cx="10515600" cy="752605"/>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5080">
                    <a:lumMod val="75000"/>
                  </a:srgbClr>
                </a:solidFill>
                <a:effectLst/>
                <a:uLnTx/>
                <a:uFillTx/>
                <a:latin typeface="Myriad Pro" panose="020B0503030403020204" pitchFamily="34" charset="0"/>
                <a:ea typeface="+mn-ea"/>
                <a:cs typeface="+mn-cs"/>
              </a:rPr>
              <a:t>Engages Partner with a PDM to Accelerate Growth of Cybersecurity Business</a:t>
            </a:r>
          </a:p>
        </p:txBody>
      </p:sp>
      <p:sp>
        <p:nvSpPr>
          <p:cNvPr id="13" name="Content Placeholder 6">
            <a:extLst>
              <a:ext uri="{FF2B5EF4-FFF2-40B4-BE49-F238E27FC236}">
                <a16:creationId xmlns:a16="http://schemas.microsoft.com/office/drawing/2014/main" id="{A51E9229-1AB8-7744-8ED4-47F811F6F916}"/>
              </a:ext>
            </a:extLst>
          </p:cNvPr>
          <p:cNvSpPr txBox="1">
            <a:spLocks/>
          </p:cNvSpPr>
          <p:nvPr/>
        </p:nvSpPr>
        <p:spPr>
          <a:xfrm>
            <a:off x="3919255" y="3197152"/>
            <a:ext cx="7992575" cy="311475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2880" marR="0" lvl="0" indent="-182880" algn="l" defTabSz="914400" rtl="0" eaLnBrk="1" fontAlgn="auto" latinLnBrk="0" hangingPunct="1">
              <a:lnSpc>
                <a:spcPct val="100000"/>
              </a:lnSpc>
              <a:spcBef>
                <a:spcPts val="14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Myriad Pro"/>
                <a:ea typeface="+mn-ea"/>
                <a:cs typeface="+mn-cs"/>
              </a:rPr>
              <a:t>Partners sign a PDA to join the program</a:t>
            </a:r>
          </a:p>
          <a:p>
            <a:pPr marL="182880" marR="0" lvl="0" indent="-182880" algn="l" defTabSz="914400" rtl="0" eaLnBrk="1" fontAlgn="auto" latinLnBrk="0" hangingPunct="1">
              <a:lnSpc>
                <a:spcPct val="100000"/>
              </a:lnSpc>
              <a:spcBef>
                <a:spcPts val="14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Myriad Pro"/>
                <a:ea typeface="+mn-ea"/>
                <a:cs typeface="+mn-cs"/>
              </a:rPr>
              <a:t>PDA Outlines how partner and ConnectWise work together</a:t>
            </a:r>
          </a:p>
          <a:p>
            <a:pPr marL="182880" marR="0" lvl="0" indent="-182880" algn="l" defTabSz="914400" rtl="0" eaLnBrk="1" fontAlgn="auto" latinLnBrk="0" hangingPunct="1">
              <a:lnSpc>
                <a:spcPct val="100000"/>
              </a:lnSpc>
              <a:spcBef>
                <a:spcPts val="14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Myriad Pro"/>
                <a:ea typeface="+mn-ea"/>
                <a:cs typeface="+mn-cs"/>
              </a:rPr>
              <a:t>Set growth goals and we work together to meet and exceed</a:t>
            </a:r>
          </a:p>
          <a:p>
            <a:pPr marL="182880" marR="0" lvl="0" indent="-182880" algn="l" defTabSz="914400" rtl="0" eaLnBrk="1" fontAlgn="auto" latinLnBrk="0" hangingPunct="1">
              <a:lnSpc>
                <a:spcPct val="100000"/>
              </a:lnSpc>
              <a:spcBef>
                <a:spcPts val="14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Myriad Pro"/>
                <a:ea typeface="+mn-ea"/>
                <a:cs typeface="+mn-cs"/>
              </a:rPr>
              <a:t>Partners gain access to FREE ConnectWise pre-sales resources</a:t>
            </a:r>
          </a:p>
        </p:txBody>
      </p:sp>
      <p:pic>
        <p:nvPicPr>
          <p:cNvPr id="7" name="Picture 6">
            <a:extLst>
              <a:ext uri="{FF2B5EF4-FFF2-40B4-BE49-F238E27FC236}">
                <a16:creationId xmlns:a16="http://schemas.microsoft.com/office/drawing/2014/main" id="{0E2A6F96-D7AE-48BF-8E31-CA6133DF446B}"/>
              </a:ext>
            </a:extLst>
          </p:cNvPr>
          <p:cNvPicPr>
            <a:picLocks noChangeAspect="1"/>
          </p:cNvPicPr>
          <p:nvPr/>
        </p:nvPicPr>
        <p:blipFill>
          <a:blip r:embed="rId3"/>
          <a:stretch>
            <a:fillRect/>
          </a:stretch>
        </p:blipFill>
        <p:spPr>
          <a:xfrm>
            <a:off x="838199" y="2831811"/>
            <a:ext cx="3014980" cy="3774903"/>
          </a:xfrm>
          <a:prstGeom prst="rect">
            <a:avLst/>
          </a:prstGeom>
        </p:spPr>
      </p:pic>
    </p:spTree>
    <p:extLst>
      <p:ext uri="{BB962C8B-B14F-4D97-AF65-F5344CB8AC3E}">
        <p14:creationId xmlns:p14="http://schemas.microsoft.com/office/powerpoint/2010/main" val="23119124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EBDF02D-CCFB-A44C-B7CE-3A1305C1A4D8}"/>
              </a:ext>
            </a:extLst>
          </p:cNvPr>
          <p:cNvSpPr>
            <a:spLocks noGrp="1"/>
          </p:cNvSpPr>
          <p:nvPr>
            <p:ph type="title"/>
          </p:nvPr>
        </p:nvSpPr>
        <p:spPr/>
        <p:txBody>
          <a:bodyPr>
            <a:normAutofit/>
          </a:bodyPr>
          <a:lstStyle/>
          <a:p>
            <a:r>
              <a:rPr lang="en-US" sz="4800" dirty="0"/>
              <a:t>Next Steps</a:t>
            </a:r>
          </a:p>
        </p:txBody>
      </p:sp>
      <p:grpSp>
        <p:nvGrpSpPr>
          <p:cNvPr id="42" name="Group 41">
            <a:extLst>
              <a:ext uri="{FF2B5EF4-FFF2-40B4-BE49-F238E27FC236}">
                <a16:creationId xmlns:a16="http://schemas.microsoft.com/office/drawing/2014/main" id="{24E6ED88-3FEF-9449-ABFD-0CF28925631A}"/>
              </a:ext>
            </a:extLst>
          </p:cNvPr>
          <p:cNvGrpSpPr/>
          <p:nvPr/>
        </p:nvGrpSpPr>
        <p:grpSpPr>
          <a:xfrm>
            <a:off x="628055" y="1465685"/>
            <a:ext cx="1473649" cy="1446550"/>
            <a:chOff x="1056183" y="1652878"/>
            <a:chExt cx="1473649" cy="1446550"/>
          </a:xfrm>
        </p:grpSpPr>
        <p:grpSp>
          <p:nvGrpSpPr>
            <p:cNvPr id="3" name="Group 2">
              <a:extLst>
                <a:ext uri="{FF2B5EF4-FFF2-40B4-BE49-F238E27FC236}">
                  <a16:creationId xmlns:a16="http://schemas.microsoft.com/office/drawing/2014/main" id="{84843895-B119-B649-B5FE-0827DB6443B3}"/>
                </a:ext>
              </a:extLst>
            </p:cNvPr>
            <p:cNvGrpSpPr/>
            <p:nvPr/>
          </p:nvGrpSpPr>
          <p:grpSpPr>
            <a:xfrm>
              <a:off x="1241120" y="1802475"/>
              <a:ext cx="1288712" cy="1278762"/>
              <a:chOff x="1484195" y="1767750"/>
              <a:chExt cx="1288712" cy="1278762"/>
            </a:xfrm>
          </p:grpSpPr>
          <p:sp>
            <p:nvSpPr>
              <p:cNvPr id="14" name="Oval 13">
                <a:extLst>
                  <a:ext uri="{FF2B5EF4-FFF2-40B4-BE49-F238E27FC236}">
                    <a16:creationId xmlns:a16="http://schemas.microsoft.com/office/drawing/2014/main" id="{59B3B4FD-8105-6E42-B6FC-282C2B73850F}"/>
                  </a:ext>
                </a:extLst>
              </p:cNvPr>
              <p:cNvSpPr/>
              <p:nvPr/>
            </p:nvSpPr>
            <p:spPr>
              <a:xfrm>
                <a:off x="1484195" y="1767750"/>
                <a:ext cx="1278763" cy="1278762"/>
              </a:xfrm>
              <a:prstGeom prst="ellipse">
                <a:avLst/>
              </a:prstGeom>
              <a:solidFill>
                <a:schemeClr val="bg2">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yriad Pro"/>
                  <a:ea typeface="+mn-ea"/>
                  <a:cs typeface="+mn-cs"/>
                </a:endParaRPr>
              </a:p>
            </p:txBody>
          </p:sp>
          <p:sp>
            <p:nvSpPr>
              <p:cNvPr id="15" name="Oval 14">
                <a:extLst>
                  <a:ext uri="{FF2B5EF4-FFF2-40B4-BE49-F238E27FC236}">
                    <a16:creationId xmlns:a16="http://schemas.microsoft.com/office/drawing/2014/main" id="{451AE44E-0F67-5F4E-B071-58F6B1E44395}"/>
                  </a:ext>
                </a:extLst>
              </p:cNvPr>
              <p:cNvSpPr/>
              <p:nvPr/>
            </p:nvSpPr>
            <p:spPr>
              <a:xfrm>
                <a:off x="1494144" y="1767750"/>
                <a:ext cx="1278763" cy="1278762"/>
              </a:xfrm>
              <a:prstGeom prst="ellipse">
                <a:avLst/>
              </a:prstGeom>
              <a:noFill/>
              <a:ln w="31750">
                <a:solidFill>
                  <a:schemeClr val="accent3">
                    <a:lumMod val="75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yriad Pro"/>
                  <a:ea typeface="+mn-ea"/>
                  <a:cs typeface="+mn-cs"/>
                </a:endParaRPr>
              </a:p>
            </p:txBody>
          </p:sp>
        </p:grpSp>
        <p:sp>
          <p:nvSpPr>
            <p:cNvPr id="4" name="Content Placeholder 1">
              <a:extLst>
                <a:ext uri="{FF2B5EF4-FFF2-40B4-BE49-F238E27FC236}">
                  <a16:creationId xmlns:a16="http://schemas.microsoft.com/office/drawing/2014/main" id="{4937AE6E-8712-844B-90C1-EB3DF1E627FE}"/>
                </a:ext>
              </a:extLst>
            </p:cNvPr>
            <p:cNvSpPr txBox="1">
              <a:spLocks/>
            </p:cNvSpPr>
            <p:nvPr/>
          </p:nvSpPr>
          <p:spPr>
            <a:xfrm>
              <a:off x="1056183" y="1652878"/>
              <a:ext cx="1220165" cy="1446550"/>
            </a:xfrm>
            <a:prstGeom prst="rect">
              <a:avLst/>
            </a:prstGeom>
          </p:spPr>
          <p:txBody>
            <a:bodyPr vert="horz"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1000"/>
                </a:spcBef>
                <a:spcAft>
                  <a:spcPts val="0"/>
                </a:spcAft>
                <a:buClr>
                  <a:srgbClr val="54BEED"/>
                </a:buClr>
                <a:buSzTx/>
                <a:buFont typeface="Arial" panose="020B0604020202020204" pitchFamily="34" charset="0"/>
                <a:buNone/>
                <a:tabLst/>
                <a:defRPr/>
              </a:pPr>
              <a:r>
                <a:rPr kumimoji="0" lang="en-US" sz="8800" b="1" i="0" u="none" strike="noStrike" kern="1200" cap="none" spc="0" normalizeH="0" baseline="0" noProof="0" dirty="0">
                  <a:ln>
                    <a:noFill/>
                  </a:ln>
                  <a:solidFill>
                    <a:srgbClr val="54BEED"/>
                  </a:solidFill>
                  <a:effectLst/>
                  <a:uLnTx/>
                  <a:uFillTx/>
                  <a:latin typeface="Myriad Pro Black" panose="020B0503030403020204" pitchFamily="34" charset="0"/>
                  <a:ea typeface="+mn-ea"/>
                  <a:cs typeface="+mn-cs"/>
                </a:rPr>
                <a:t>1</a:t>
              </a:r>
            </a:p>
          </p:txBody>
        </p:sp>
      </p:grpSp>
      <p:sp>
        <p:nvSpPr>
          <p:cNvPr id="20" name="Content Placeholder 1">
            <a:extLst>
              <a:ext uri="{FF2B5EF4-FFF2-40B4-BE49-F238E27FC236}">
                <a16:creationId xmlns:a16="http://schemas.microsoft.com/office/drawing/2014/main" id="{AD591161-4CAF-BE4A-911D-9EE66ED6E372}"/>
              </a:ext>
            </a:extLst>
          </p:cNvPr>
          <p:cNvSpPr>
            <a:spLocks noGrp="1"/>
          </p:cNvSpPr>
          <p:nvPr>
            <p:ph idx="1"/>
          </p:nvPr>
        </p:nvSpPr>
        <p:spPr>
          <a:xfrm>
            <a:off x="2244411" y="1688995"/>
            <a:ext cx="3851589" cy="1200329"/>
          </a:xfrm>
        </p:spPr>
        <p:txBody>
          <a:bodyPr wrap="square">
            <a:spAutoFit/>
          </a:bodyPr>
          <a:lstStyle/>
          <a:p>
            <a:pPr marL="0" indent="0">
              <a:lnSpc>
                <a:spcPct val="100000"/>
              </a:lnSpc>
              <a:buClr>
                <a:schemeClr val="accent3"/>
              </a:buClr>
              <a:buNone/>
            </a:pPr>
            <a:r>
              <a:rPr lang="en-US" sz="2400" dirty="0">
                <a:latin typeface="Myriad Pro" panose="020B0503030403020204" pitchFamily="34" charset="0"/>
              </a:rPr>
              <a:t>L</a:t>
            </a:r>
            <a:r>
              <a:rPr lang="en-US" sz="2400" b="0" dirty="0">
                <a:latin typeface="Myriad Pro" panose="020B0503030403020204" pitchFamily="34" charset="0"/>
              </a:rPr>
              <a:t>et us know you are interested in early adopter status</a:t>
            </a:r>
          </a:p>
        </p:txBody>
      </p:sp>
      <p:grpSp>
        <p:nvGrpSpPr>
          <p:cNvPr id="43" name="Group 42">
            <a:extLst>
              <a:ext uri="{FF2B5EF4-FFF2-40B4-BE49-F238E27FC236}">
                <a16:creationId xmlns:a16="http://schemas.microsoft.com/office/drawing/2014/main" id="{4B414529-81C8-894C-89D9-9F8E2F1CAFE5}"/>
              </a:ext>
            </a:extLst>
          </p:cNvPr>
          <p:cNvGrpSpPr/>
          <p:nvPr/>
        </p:nvGrpSpPr>
        <p:grpSpPr>
          <a:xfrm>
            <a:off x="6432192" y="1516248"/>
            <a:ext cx="1383839" cy="1446550"/>
            <a:chOff x="6224499" y="1652878"/>
            <a:chExt cx="1383839" cy="1446550"/>
          </a:xfrm>
        </p:grpSpPr>
        <p:grpSp>
          <p:nvGrpSpPr>
            <p:cNvPr id="21" name="Group 20">
              <a:extLst>
                <a:ext uri="{FF2B5EF4-FFF2-40B4-BE49-F238E27FC236}">
                  <a16:creationId xmlns:a16="http://schemas.microsoft.com/office/drawing/2014/main" id="{AFDB9AB0-F526-3B46-82DF-2EC515C448A8}"/>
                </a:ext>
              </a:extLst>
            </p:cNvPr>
            <p:cNvGrpSpPr/>
            <p:nvPr/>
          </p:nvGrpSpPr>
          <p:grpSpPr>
            <a:xfrm>
              <a:off x="6308609" y="1802475"/>
              <a:ext cx="1299729" cy="1278762"/>
              <a:chOff x="1418093" y="1767750"/>
              <a:chExt cx="1299729" cy="1278762"/>
            </a:xfrm>
          </p:grpSpPr>
          <p:sp>
            <p:nvSpPr>
              <p:cNvPr id="22" name="Oval 21">
                <a:extLst>
                  <a:ext uri="{FF2B5EF4-FFF2-40B4-BE49-F238E27FC236}">
                    <a16:creationId xmlns:a16="http://schemas.microsoft.com/office/drawing/2014/main" id="{BB6083F2-3AA8-DF4E-BFB0-5A9F877EDB50}"/>
                  </a:ext>
                </a:extLst>
              </p:cNvPr>
              <p:cNvSpPr/>
              <p:nvPr/>
            </p:nvSpPr>
            <p:spPr>
              <a:xfrm>
                <a:off x="1418093" y="1767750"/>
                <a:ext cx="1278763" cy="1278762"/>
              </a:xfrm>
              <a:prstGeom prst="ellipse">
                <a:avLst/>
              </a:prstGeom>
              <a:solidFill>
                <a:schemeClr val="bg2">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yriad Pro"/>
                  <a:ea typeface="+mn-ea"/>
                  <a:cs typeface="+mn-cs"/>
                </a:endParaRPr>
              </a:p>
            </p:txBody>
          </p:sp>
          <p:sp>
            <p:nvSpPr>
              <p:cNvPr id="23" name="Oval 22">
                <a:extLst>
                  <a:ext uri="{FF2B5EF4-FFF2-40B4-BE49-F238E27FC236}">
                    <a16:creationId xmlns:a16="http://schemas.microsoft.com/office/drawing/2014/main" id="{4DA5B139-9A9D-6F4D-912B-F79468B56DCE}"/>
                  </a:ext>
                </a:extLst>
              </p:cNvPr>
              <p:cNvSpPr/>
              <p:nvPr/>
            </p:nvSpPr>
            <p:spPr>
              <a:xfrm>
                <a:off x="1439059" y="1767750"/>
                <a:ext cx="1278763" cy="1278762"/>
              </a:xfrm>
              <a:prstGeom prst="ellipse">
                <a:avLst/>
              </a:prstGeom>
              <a:noFill/>
              <a:ln w="31750">
                <a:solidFill>
                  <a:schemeClr val="accent3">
                    <a:lumMod val="75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yriad Pro"/>
                  <a:ea typeface="+mn-ea"/>
                  <a:cs typeface="+mn-cs"/>
                </a:endParaRPr>
              </a:p>
            </p:txBody>
          </p:sp>
        </p:grpSp>
        <p:sp>
          <p:nvSpPr>
            <p:cNvPr id="24" name="Content Placeholder 1">
              <a:extLst>
                <a:ext uri="{FF2B5EF4-FFF2-40B4-BE49-F238E27FC236}">
                  <a16:creationId xmlns:a16="http://schemas.microsoft.com/office/drawing/2014/main" id="{E3BE97BF-D1D9-2842-86B7-D3185BB33D4A}"/>
                </a:ext>
              </a:extLst>
            </p:cNvPr>
            <p:cNvSpPr txBox="1">
              <a:spLocks/>
            </p:cNvSpPr>
            <p:nvPr/>
          </p:nvSpPr>
          <p:spPr>
            <a:xfrm>
              <a:off x="6224499" y="1652878"/>
              <a:ext cx="1220165" cy="1446550"/>
            </a:xfrm>
            <a:prstGeom prst="rect">
              <a:avLst/>
            </a:prstGeom>
          </p:spPr>
          <p:txBody>
            <a:bodyPr vert="horz"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1000"/>
                </a:spcBef>
                <a:spcAft>
                  <a:spcPts val="0"/>
                </a:spcAft>
                <a:buClr>
                  <a:srgbClr val="54BEED"/>
                </a:buClr>
                <a:buSzTx/>
                <a:buFont typeface="Arial" panose="020B0604020202020204" pitchFamily="34" charset="0"/>
                <a:buNone/>
                <a:tabLst/>
                <a:defRPr/>
              </a:pPr>
              <a:r>
                <a:rPr kumimoji="0" lang="en-US" sz="8800" b="1" i="0" u="none" strike="noStrike" kern="1200" cap="none" spc="0" normalizeH="0" baseline="0" noProof="0" dirty="0">
                  <a:ln>
                    <a:noFill/>
                  </a:ln>
                  <a:solidFill>
                    <a:srgbClr val="54BEED"/>
                  </a:solidFill>
                  <a:effectLst/>
                  <a:uLnTx/>
                  <a:uFillTx/>
                  <a:latin typeface="Myriad Pro Black" panose="020B0503030403020204" pitchFamily="34" charset="0"/>
                  <a:ea typeface="+mn-ea"/>
                  <a:cs typeface="+mn-cs"/>
                </a:rPr>
                <a:t>2</a:t>
              </a:r>
            </a:p>
          </p:txBody>
        </p:sp>
      </p:grpSp>
      <p:sp>
        <p:nvSpPr>
          <p:cNvPr id="25" name="Content Placeholder 1">
            <a:extLst>
              <a:ext uri="{FF2B5EF4-FFF2-40B4-BE49-F238E27FC236}">
                <a16:creationId xmlns:a16="http://schemas.microsoft.com/office/drawing/2014/main" id="{34C6FA9E-0D7D-C341-B519-A88086D0727F}"/>
              </a:ext>
            </a:extLst>
          </p:cNvPr>
          <p:cNvSpPr txBox="1">
            <a:spLocks/>
          </p:cNvSpPr>
          <p:nvPr/>
        </p:nvSpPr>
        <p:spPr>
          <a:xfrm>
            <a:off x="7988550" y="1623476"/>
            <a:ext cx="4003474" cy="1569660"/>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54BEED"/>
              </a:buClr>
              <a:buSzTx/>
              <a:buFont typeface="Arial" panose="020B0604020202020204" pitchFamily="34" charset="0"/>
              <a:buNone/>
              <a:tabLst/>
              <a:defRPr/>
            </a:pPr>
            <a:r>
              <a:rPr kumimoji="0" lang="en-US" sz="2400" b="0" i="0" u="none" strike="noStrike" kern="1200" cap="none" spc="0" normalizeH="0" baseline="0" noProof="0" dirty="0">
                <a:ln>
                  <a:noFill/>
                </a:ln>
                <a:solidFill>
                  <a:srgbClr val="FFFFFF"/>
                </a:solidFill>
                <a:effectLst/>
                <a:uLnTx/>
                <a:uFillTx/>
                <a:latin typeface="Myriad Pro" panose="020B0503030403020204" pitchFamily="34" charset="0"/>
                <a:ea typeface="+mn-ea"/>
                <a:cs typeface="+mn-cs"/>
              </a:rPr>
              <a:t>We will contact you to confirm interest, understand your goals &amp; share more details on the program</a:t>
            </a:r>
          </a:p>
        </p:txBody>
      </p:sp>
      <p:grpSp>
        <p:nvGrpSpPr>
          <p:cNvPr id="44" name="Group 43">
            <a:extLst>
              <a:ext uri="{FF2B5EF4-FFF2-40B4-BE49-F238E27FC236}">
                <a16:creationId xmlns:a16="http://schemas.microsoft.com/office/drawing/2014/main" id="{95A4DCF2-4B24-BE4C-A11A-6A3D975C3F54}"/>
              </a:ext>
            </a:extLst>
          </p:cNvPr>
          <p:cNvGrpSpPr/>
          <p:nvPr/>
        </p:nvGrpSpPr>
        <p:grpSpPr>
          <a:xfrm>
            <a:off x="642263" y="3666873"/>
            <a:ext cx="1407548" cy="1446550"/>
            <a:chOff x="1056182" y="3666873"/>
            <a:chExt cx="1407548" cy="1446550"/>
          </a:xfrm>
        </p:grpSpPr>
        <p:grpSp>
          <p:nvGrpSpPr>
            <p:cNvPr id="32" name="Group 31">
              <a:extLst>
                <a:ext uri="{FF2B5EF4-FFF2-40B4-BE49-F238E27FC236}">
                  <a16:creationId xmlns:a16="http://schemas.microsoft.com/office/drawing/2014/main" id="{87D1279B-8274-CF4F-87BF-D122D7606D54}"/>
                </a:ext>
              </a:extLst>
            </p:cNvPr>
            <p:cNvGrpSpPr/>
            <p:nvPr/>
          </p:nvGrpSpPr>
          <p:grpSpPr>
            <a:xfrm>
              <a:off x="1175018" y="3816470"/>
              <a:ext cx="1288712" cy="1278762"/>
              <a:chOff x="1418093" y="1767750"/>
              <a:chExt cx="1288712" cy="1278762"/>
            </a:xfrm>
          </p:grpSpPr>
          <p:sp>
            <p:nvSpPr>
              <p:cNvPr id="33" name="Oval 32">
                <a:extLst>
                  <a:ext uri="{FF2B5EF4-FFF2-40B4-BE49-F238E27FC236}">
                    <a16:creationId xmlns:a16="http://schemas.microsoft.com/office/drawing/2014/main" id="{B743A187-3152-2A44-95C8-D11C11AC2834}"/>
                  </a:ext>
                </a:extLst>
              </p:cNvPr>
              <p:cNvSpPr/>
              <p:nvPr/>
            </p:nvSpPr>
            <p:spPr>
              <a:xfrm>
                <a:off x="1418093" y="1767750"/>
                <a:ext cx="1278763" cy="1278762"/>
              </a:xfrm>
              <a:prstGeom prst="ellipse">
                <a:avLst/>
              </a:prstGeom>
              <a:solidFill>
                <a:schemeClr val="bg2">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yriad Pro"/>
                  <a:ea typeface="+mn-ea"/>
                  <a:cs typeface="+mn-cs"/>
                </a:endParaRPr>
              </a:p>
            </p:txBody>
          </p:sp>
          <p:sp>
            <p:nvSpPr>
              <p:cNvPr id="34" name="Oval 33">
                <a:extLst>
                  <a:ext uri="{FF2B5EF4-FFF2-40B4-BE49-F238E27FC236}">
                    <a16:creationId xmlns:a16="http://schemas.microsoft.com/office/drawing/2014/main" id="{40EEC18E-CF5D-AE43-B868-CE53E291605B}"/>
                  </a:ext>
                </a:extLst>
              </p:cNvPr>
              <p:cNvSpPr/>
              <p:nvPr/>
            </p:nvSpPr>
            <p:spPr>
              <a:xfrm>
                <a:off x="1428042" y="1767750"/>
                <a:ext cx="1278763" cy="1278762"/>
              </a:xfrm>
              <a:prstGeom prst="ellipse">
                <a:avLst/>
              </a:prstGeom>
              <a:noFill/>
              <a:ln w="31750">
                <a:solidFill>
                  <a:schemeClr val="accent3">
                    <a:lumMod val="75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yriad Pro"/>
                  <a:ea typeface="+mn-ea"/>
                  <a:cs typeface="+mn-cs"/>
                </a:endParaRPr>
              </a:p>
            </p:txBody>
          </p:sp>
        </p:grpSp>
        <p:sp>
          <p:nvSpPr>
            <p:cNvPr id="35" name="Content Placeholder 1">
              <a:extLst>
                <a:ext uri="{FF2B5EF4-FFF2-40B4-BE49-F238E27FC236}">
                  <a16:creationId xmlns:a16="http://schemas.microsoft.com/office/drawing/2014/main" id="{C60A1F97-2840-D74A-B890-278A91D7DF23}"/>
                </a:ext>
              </a:extLst>
            </p:cNvPr>
            <p:cNvSpPr txBox="1">
              <a:spLocks/>
            </p:cNvSpPr>
            <p:nvPr/>
          </p:nvSpPr>
          <p:spPr>
            <a:xfrm>
              <a:off x="1056182" y="3666873"/>
              <a:ext cx="1261872" cy="1446550"/>
            </a:xfrm>
            <a:prstGeom prst="rect">
              <a:avLst/>
            </a:prstGeom>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1000"/>
                </a:spcBef>
                <a:spcAft>
                  <a:spcPts val="0"/>
                </a:spcAft>
                <a:buClr>
                  <a:srgbClr val="54BEED"/>
                </a:buClr>
                <a:buSzTx/>
                <a:buFont typeface="Arial" panose="020B0604020202020204" pitchFamily="34" charset="0"/>
                <a:buNone/>
                <a:tabLst/>
                <a:defRPr/>
              </a:pPr>
              <a:r>
                <a:rPr kumimoji="0" lang="en-US" sz="8800" b="1" i="0" u="none" strike="noStrike" kern="1200" cap="none" spc="0" normalizeH="0" baseline="0" noProof="0" dirty="0">
                  <a:ln>
                    <a:noFill/>
                  </a:ln>
                  <a:solidFill>
                    <a:srgbClr val="54BEED"/>
                  </a:solidFill>
                  <a:effectLst/>
                  <a:uLnTx/>
                  <a:uFillTx/>
                  <a:latin typeface="Myriad Pro Black" panose="020B0503030403020204" pitchFamily="34" charset="0"/>
                  <a:ea typeface="+mn-ea"/>
                  <a:cs typeface="+mn-cs"/>
                </a:rPr>
                <a:t>3</a:t>
              </a:r>
            </a:p>
          </p:txBody>
        </p:sp>
      </p:grpSp>
      <p:sp>
        <p:nvSpPr>
          <p:cNvPr id="36" name="Content Placeholder 1">
            <a:extLst>
              <a:ext uri="{FF2B5EF4-FFF2-40B4-BE49-F238E27FC236}">
                <a16:creationId xmlns:a16="http://schemas.microsoft.com/office/drawing/2014/main" id="{A6C13CC6-4CCC-4442-9073-7A85B929DB20}"/>
              </a:ext>
            </a:extLst>
          </p:cNvPr>
          <p:cNvSpPr txBox="1">
            <a:spLocks/>
          </p:cNvSpPr>
          <p:nvPr/>
        </p:nvSpPr>
        <p:spPr>
          <a:xfrm>
            <a:off x="2244412" y="3841180"/>
            <a:ext cx="3437669" cy="830997"/>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54BEED"/>
              </a:buClr>
              <a:buSzTx/>
              <a:buFont typeface="Arial" panose="020B0604020202020204" pitchFamily="34" charset="0"/>
              <a:buNone/>
              <a:tabLst/>
              <a:defRPr/>
            </a:pPr>
            <a:r>
              <a:rPr kumimoji="0" lang="en-US" sz="2400" b="0" i="0" u="none" strike="noStrike" kern="1200" cap="none" spc="0" normalizeH="0" baseline="0" noProof="0" dirty="0">
                <a:ln>
                  <a:noFill/>
                </a:ln>
                <a:solidFill>
                  <a:srgbClr val="FFFFFF"/>
                </a:solidFill>
                <a:effectLst/>
                <a:uLnTx/>
                <a:uFillTx/>
                <a:latin typeface="Myriad Pro" panose="020B0503030403020204" pitchFamily="34" charset="0"/>
                <a:ea typeface="+mn-ea"/>
                <a:cs typeface="+mn-cs"/>
              </a:rPr>
              <a:t>Demo and trial our solutions </a:t>
            </a:r>
          </a:p>
        </p:txBody>
      </p:sp>
      <p:grpSp>
        <p:nvGrpSpPr>
          <p:cNvPr id="45" name="Group 44">
            <a:extLst>
              <a:ext uri="{FF2B5EF4-FFF2-40B4-BE49-F238E27FC236}">
                <a16:creationId xmlns:a16="http://schemas.microsoft.com/office/drawing/2014/main" id="{F550D410-D907-5C46-95B8-0D98AAC8179F}"/>
              </a:ext>
            </a:extLst>
          </p:cNvPr>
          <p:cNvGrpSpPr/>
          <p:nvPr/>
        </p:nvGrpSpPr>
        <p:grpSpPr>
          <a:xfrm>
            <a:off x="6432192" y="3666873"/>
            <a:ext cx="1438924" cy="1446550"/>
            <a:chOff x="6224499" y="3666873"/>
            <a:chExt cx="1438924" cy="1446550"/>
          </a:xfrm>
        </p:grpSpPr>
        <p:grpSp>
          <p:nvGrpSpPr>
            <p:cNvPr id="37" name="Group 36">
              <a:extLst>
                <a:ext uri="{FF2B5EF4-FFF2-40B4-BE49-F238E27FC236}">
                  <a16:creationId xmlns:a16="http://schemas.microsoft.com/office/drawing/2014/main" id="{4D598290-855B-434A-A407-218721795980}"/>
                </a:ext>
              </a:extLst>
            </p:cNvPr>
            <p:cNvGrpSpPr/>
            <p:nvPr/>
          </p:nvGrpSpPr>
          <p:grpSpPr>
            <a:xfrm>
              <a:off x="6363694" y="3816470"/>
              <a:ext cx="1299729" cy="1278762"/>
              <a:chOff x="1473178" y="1767750"/>
              <a:chExt cx="1299729" cy="1278762"/>
            </a:xfrm>
          </p:grpSpPr>
          <p:sp>
            <p:nvSpPr>
              <p:cNvPr id="38" name="Oval 37">
                <a:extLst>
                  <a:ext uri="{FF2B5EF4-FFF2-40B4-BE49-F238E27FC236}">
                    <a16:creationId xmlns:a16="http://schemas.microsoft.com/office/drawing/2014/main" id="{067817CA-D7B4-094D-8D51-76B086039F26}"/>
                  </a:ext>
                </a:extLst>
              </p:cNvPr>
              <p:cNvSpPr/>
              <p:nvPr/>
            </p:nvSpPr>
            <p:spPr>
              <a:xfrm>
                <a:off x="1473178" y="1767750"/>
                <a:ext cx="1278763" cy="1278762"/>
              </a:xfrm>
              <a:prstGeom prst="ellipse">
                <a:avLst/>
              </a:prstGeom>
              <a:solidFill>
                <a:schemeClr val="bg2">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yriad Pro"/>
                  <a:ea typeface="+mn-ea"/>
                  <a:cs typeface="+mn-cs"/>
                </a:endParaRPr>
              </a:p>
            </p:txBody>
          </p:sp>
          <p:sp>
            <p:nvSpPr>
              <p:cNvPr id="39" name="Oval 38">
                <a:extLst>
                  <a:ext uri="{FF2B5EF4-FFF2-40B4-BE49-F238E27FC236}">
                    <a16:creationId xmlns:a16="http://schemas.microsoft.com/office/drawing/2014/main" id="{B2399C28-A318-CA4A-A7B8-78BDE5390868}"/>
                  </a:ext>
                </a:extLst>
              </p:cNvPr>
              <p:cNvSpPr/>
              <p:nvPr/>
            </p:nvSpPr>
            <p:spPr>
              <a:xfrm>
                <a:off x="1494144" y="1767750"/>
                <a:ext cx="1278763" cy="1278762"/>
              </a:xfrm>
              <a:prstGeom prst="ellipse">
                <a:avLst/>
              </a:prstGeom>
              <a:noFill/>
              <a:ln w="31750">
                <a:solidFill>
                  <a:schemeClr val="accent3">
                    <a:lumMod val="75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yriad Pro"/>
                  <a:ea typeface="+mn-ea"/>
                  <a:cs typeface="+mn-cs"/>
                </a:endParaRPr>
              </a:p>
            </p:txBody>
          </p:sp>
        </p:grpSp>
        <p:sp>
          <p:nvSpPr>
            <p:cNvPr id="40" name="Content Placeholder 1">
              <a:extLst>
                <a:ext uri="{FF2B5EF4-FFF2-40B4-BE49-F238E27FC236}">
                  <a16:creationId xmlns:a16="http://schemas.microsoft.com/office/drawing/2014/main" id="{CAA588AA-541E-284F-8716-A8C8029B4A8E}"/>
                </a:ext>
              </a:extLst>
            </p:cNvPr>
            <p:cNvSpPr txBox="1">
              <a:spLocks/>
            </p:cNvSpPr>
            <p:nvPr/>
          </p:nvSpPr>
          <p:spPr>
            <a:xfrm>
              <a:off x="6224499" y="3666873"/>
              <a:ext cx="1170432" cy="1446550"/>
            </a:xfrm>
            <a:prstGeom prst="rect">
              <a:avLst/>
            </a:prstGeom>
          </p:spPr>
          <p:txBody>
            <a:bodyPr vert="horz"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1000"/>
                </a:spcBef>
                <a:spcAft>
                  <a:spcPts val="0"/>
                </a:spcAft>
                <a:buClr>
                  <a:srgbClr val="54BEED"/>
                </a:buClr>
                <a:buSzTx/>
                <a:buFont typeface="Arial" panose="020B0604020202020204" pitchFamily="34" charset="0"/>
                <a:buNone/>
                <a:tabLst/>
                <a:defRPr/>
              </a:pPr>
              <a:r>
                <a:rPr kumimoji="0" lang="en-US" sz="8800" b="1" i="0" u="none" strike="noStrike" kern="1200" cap="none" spc="0" normalizeH="0" baseline="0" noProof="0" dirty="0">
                  <a:ln>
                    <a:noFill/>
                  </a:ln>
                  <a:solidFill>
                    <a:srgbClr val="54BEED"/>
                  </a:solidFill>
                  <a:effectLst/>
                  <a:uLnTx/>
                  <a:uFillTx/>
                  <a:latin typeface="Myriad Pro Black" panose="020B0503030403020204" pitchFamily="34" charset="0"/>
                  <a:ea typeface="+mn-ea"/>
                  <a:cs typeface="+mn-cs"/>
                </a:rPr>
                <a:t>4</a:t>
              </a:r>
            </a:p>
          </p:txBody>
        </p:sp>
      </p:grpSp>
      <p:sp>
        <p:nvSpPr>
          <p:cNvPr id="41" name="Content Placeholder 1">
            <a:extLst>
              <a:ext uri="{FF2B5EF4-FFF2-40B4-BE49-F238E27FC236}">
                <a16:creationId xmlns:a16="http://schemas.microsoft.com/office/drawing/2014/main" id="{324346EC-EA30-4E4B-81E8-5BCB765C3E7B}"/>
              </a:ext>
            </a:extLst>
          </p:cNvPr>
          <p:cNvSpPr txBox="1">
            <a:spLocks/>
          </p:cNvSpPr>
          <p:nvPr/>
        </p:nvSpPr>
        <p:spPr>
          <a:xfrm>
            <a:off x="8025462" y="3779034"/>
            <a:ext cx="3957683" cy="1569660"/>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54BEED"/>
              </a:buClr>
              <a:buSzTx/>
              <a:buFont typeface="Arial" panose="020B0604020202020204" pitchFamily="34" charset="0"/>
              <a:buNone/>
              <a:tabLst/>
              <a:defRPr/>
            </a:pPr>
            <a:r>
              <a:rPr kumimoji="0" lang="en-US" sz="2400" b="0" i="0" u="none" strike="noStrike" kern="1200" cap="none" spc="0" normalizeH="0" baseline="0" noProof="0" dirty="0">
                <a:ln>
                  <a:noFill/>
                </a:ln>
                <a:solidFill>
                  <a:srgbClr val="FFFFFF"/>
                </a:solidFill>
                <a:effectLst/>
                <a:uLnTx/>
                <a:uFillTx/>
                <a:latin typeface="Myriad Pro" panose="020B0503030403020204" pitchFamily="34" charset="0"/>
                <a:ea typeface="+mn-ea"/>
                <a:cs typeface="+mn-cs"/>
              </a:rPr>
              <a:t>You decide to join the Partner Program by signing PDA &amp; purchasing minimum spend products</a:t>
            </a:r>
          </a:p>
        </p:txBody>
      </p:sp>
      <p:grpSp>
        <p:nvGrpSpPr>
          <p:cNvPr id="27" name="Group 26">
            <a:extLst>
              <a:ext uri="{FF2B5EF4-FFF2-40B4-BE49-F238E27FC236}">
                <a16:creationId xmlns:a16="http://schemas.microsoft.com/office/drawing/2014/main" id="{2501AF3C-4E2B-4BBE-86F0-8F9100577E58}"/>
              </a:ext>
            </a:extLst>
          </p:cNvPr>
          <p:cNvGrpSpPr/>
          <p:nvPr/>
        </p:nvGrpSpPr>
        <p:grpSpPr>
          <a:xfrm>
            <a:off x="3392913" y="5318724"/>
            <a:ext cx="1414490" cy="1446550"/>
            <a:chOff x="6259416" y="3714385"/>
            <a:chExt cx="1414490" cy="1446550"/>
          </a:xfrm>
        </p:grpSpPr>
        <p:grpSp>
          <p:nvGrpSpPr>
            <p:cNvPr id="28" name="Group 27">
              <a:extLst>
                <a:ext uri="{FF2B5EF4-FFF2-40B4-BE49-F238E27FC236}">
                  <a16:creationId xmlns:a16="http://schemas.microsoft.com/office/drawing/2014/main" id="{F4869A74-D73A-445B-B3C0-FE0A35456398}"/>
                </a:ext>
              </a:extLst>
            </p:cNvPr>
            <p:cNvGrpSpPr/>
            <p:nvPr/>
          </p:nvGrpSpPr>
          <p:grpSpPr>
            <a:xfrm>
              <a:off x="6384660" y="3798279"/>
              <a:ext cx="1289246" cy="1296953"/>
              <a:chOff x="1494144" y="1749559"/>
              <a:chExt cx="1289246" cy="1296953"/>
            </a:xfrm>
          </p:grpSpPr>
          <p:sp>
            <p:nvSpPr>
              <p:cNvPr id="30" name="Oval 29">
                <a:extLst>
                  <a:ext uri="{FF2B5EF4-FFF2-40B4-BE49-F238E27FC236}">
                    <a16:creationId xmlns:a16="http://schemas.microsoft.com/office/drawing/2014/main" id="{D7CCBF02-F0C5-412C-9F5D-92CEDCD50533}"/>
                  </a:ext>
                </a:extLst>
              </p:cNvPr>
              <p:cNvSpPr/>
              <p:nvPr/>
            </p:nvSpPr>
            <p:spPr>
              <a:xfrm>
                <a:off x="1504627" y="1749559"/>
                <a:ext cx="1278763" cy="1278762"/>
              </a:xfrm>
              <a:prstGeom prst="ellipse">
                <a:avLst/>
              </a:prstGeom>
              <a:solidFill>
                <a:schemeClr val="bg2">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yriad Pro"/>
                  <a:ea typeface="+mn-ea"/>
                  <a:cs typeface="+mn-cs"/>
                </a:endParaRPr>
              </a:p>
            </p:txBody>
          </p:sp>
          <p:sp>
            <p:nvSpPr>
              <p:cNvPr id="31" name="Oval 30">
                <a:extLst>
                  <a:ext uri="{FF2B5EF4-FFF2-40B4-BE49-F238E27FC236}">
                    <a16:creationId xmlns:a16="http://schemas.microsoft.com/office/drawing/2014/main" id="{022B9521-AFFD-482C-9BAA-842AC17C345D}"/>
                  </a:ext>
                </a:extLst>
              </p:cNvPr>
              <p:cNvSpPr/>
              <p:nvPr/>
            </p:nvSpPr>
            <p:spPr>
              <a:xfrm>
                <a:off x="1494144" y="1767750"/>
                <a:ext cx="1278763" cy="1278762"/>
              </a:xfrm>
              <a:prstGeom prst="ellipse">
                <a:avLst/>
              </a:prstGeom>
              <a:noFill/>
              <a:ln w="31750">
                <a:solidFill>
                  <a:schemeClr val="accent3">
                    <a:lumMod val="75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yriad Pro"/>
                  <a:ea typeface="+mn-ea"/>
                  <a:cs typeface="+mn-cs"/>
                </a:endParaRPr>
              </a:p>
            </p:txBody>
          </p:sp>
        </p:grpSp>
        <p:sp>
          <p:nvSpPr>
            <p:cNvPr id="29" name="Content Placeholder 1">
              <a:extLst>
                <a:ext uri="{FF2B5EF4-FFF2-40B4-BE49-F238E27FC236}">
                  <a16:creationId xmlns:a16="http://schemas.microsoft.com/office/drawing/2014/main" id="{90C85F4E-EA05-4091-B566-D689719B594B}"/>
                </a:ext>
              </a:extLst>
            </p:cNvPr>
            <p:cNvSpPr txBox="1">
              <a:spLocks/>
            </p:cNvSpPr>
            <p:nvPr/>
          </p:nvSpPr>
          <p:spPr>
            <a:xfrm>
              <a:off x="6259416" y="3714385"/>
              <a:ext cx="1170432" cy="1446550"/>
            </a:xfrm>
            <a:prstGeom prst="rect">
              <a:avLst/>
            </a:prstGeom>
          </p:spPr>
          <p:txBody>
            <a:bodyPr vert="horz"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1000"/>
                </a:spcBef>
                <a:spcAft>
                  <a:spcPts val="0"/>
                </a:spcAft>
                <a:buClr>
                  <a:srgbClr val="54BEED"/>
                </a:buClr>
                <a:buSzTx/>
                <a:buFont typeface="Arial" panose="020B0604020202020204" pitchFamily="34" charset="0"/>
                <a:buNone/>
                <a:tabLst/>
                <a:defRPr/>
              </a:pPr>
              <a:r>
                <a:rPr kumimoji="0" lang="en-US" sz="8800" b="1" i="0" u="none" strike="noStrike" kern="1200" cap="none" spc="0" normalizeH="0" baseline="0" noProof="0" dirty="0">
                  <a:ln>
                    <a:noFill/>
                  </a:ln>
                  <a:solidFill>
                    <a:srgbClr val="54BEED"/>
                  </a:solidFill>
                  <a:effectLst/>
                  <a:uLnTx/>
                  <a:uFillTx/>
                  <a:latin typeface="Myriad Pro Black" panose="020B0503030403020204" pitchFamily="34" charset="0"/>
                  <a:ea typeface="+mn-ea"/>
                  <a:cs typeface="+mn-cs"/>
                </a:rPr>
                <a:t>5</a:t>
              </a:r>
            </a:p>
          </p:txBody>
        </p:sp>
      </p:grpSp>
      <p:sp>
        <p:nvSpPr>
          <p:cNvPr id="46" name="Content Placeholder 1">
            <a:extLst>
              <a:ext uri="{FF2B5EF4-FFF2-40B4-BE49-F238E27FC236}">
                <a16:creationId xmlns:a16="http://schemas.microsoft.com/office/drawing/2014/main" id="{0DF3ABAA-3E66-4F4E-8829-AF3CF2121EAB}"/>
              </a:ext>
            </a:extLst>
          </p:cNvPr>
          <p:cNvSpPr txBox="1">
            <a:spLocks/>
          </p:cNvSpPr>
          <p:nvPr/>
        </p:nvSpPr>
        <p:spPr>
          <a:xfrm>
            <a:off x="4872372" y="5709681"/>
            <a:ext cx="4935469" cy="830997"/>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54BEED"/>
              </a:buClr>
              <a:buSzTx/>
              <a:buFont typeface="Arial" panose="020B0604020202020204" pitchFamily="34" charset="0"/>
              <a:buNone/>
              <a:tabLst/>
              <a:defRPr/>
            </a:pPr>
            <a:r>
              <a:rPr kumimoji="0" lang="en-US" sz="2400" b="0" i="0" u="none" strike="noStrike" kern="1200" cap="none" spc="0" normalizeH="0" baseline="0" noProof="0" dirty="0">
                <a:ln>
                  <a:noFill/>
                </a:ln>
                <a:solidFill>
                  <a:srgbClr val="FFFFFF"/>
                </a:solidFill>
                <a:effectLst/>
                <a:uLnTx/>
                <a:uFillTx/>
                <a:latin typeface="Myriad Pro" panose="020B0503030403020204" pitchFamily="34" charset="0"/>
                <a:ea typeface="+mn-ea"/>
                <a:cs typeface="+mn-cs"/>
              </a:rPr>
              <a:t>Launch your Cybersecurity Journeys and Get Your House in Order!</a:t>
            </a:r>
          </a:p>
        </p:txBody>
      </p:sp>
    </p:spTree>
    <p:extLst>
      <p:ext uri="{BB962C8B-B14F-4D97-AF65-F5344CB8AC3E}">
        <p14:creationId xmlns:p14="http://schemas.microsoft.com/office/powerpoint/2010/main" val="3283454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0">
                                            <p:txEl>
                                              <p:pRg st="0" end="0"/>
                                            </p:txEl>
                                          </p:spTgt>
                                        </p:tgtEl>
                                        <p:attrNameLst>
                                          <p:attrName>style.visibility</p:attrName>
                                        </p:attrNameLst>
                                      </p:cBhvr>
                                      <p:to>
                                        <p:strVal val="visible"/>
                                      </p:to>
                                    </p:set>
                                    <p:animEffect transition="in" filter="fade">
                                      <p:cBhvr>
                                        <p:cTn id="11" dur="500"/>
                                        <p:tgtEl>
                                          <p:spTgt spid="20">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3"/>
                                        </p:tgtEl>
                                        <p:attrNameLst>
                                          <p:attrName>style.visibility</p:attrName>
                                        </p:attrNameLst>
                                      </p:cBhvr>
                                      <p:to>
                                        <p:strVal val="visible"/>
                                      </p:to>
                                    </p:set>
                                    <p:animEffect transition="in" filter="fade">
                                      <p:cBhvr>
                                        <p:cTn id="16" dur="500"/>
                                        <p:tgtEl>
                                          <p:spTgt spid="43"/>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500"/>
                                        <p:tgtEl>
                                          <p:spTgt spid="44"/>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fade">
                                      <p:cBhvr>
                                        <p:cTn id="29" dur="500"/>
                                        <p:tgtEl>
                                          <p:spTgt spid="3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fade">
                                      <p:cBhvr>
                                        <p:cTn id="34" dur="500"/>
                                        <p:tgtEl>
                                          <p:spTgt spid="45"/>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fade">
                                      <p:cBhvr>
                                        <p:cTn id="38" dur="500"/>
                                        <p:tgtEl>
                                          <p:spTgt spid="41"/>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cTn>
                              </p:par>
                            </p:childTnLst>
                          </p:cTn>
                        </p:par>
                        <p:par>
                          <p:cTn id="44" fill="hold">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fade">
                                      <p:cBhvr>
                                        <p:cTn id="4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bldP spid="25" grpId="0"/>
      <p:bldP spid="36" grpId="0"/>
      <p:bldP spid="41" grpId="0"/>
      <p:bldP spid="4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BA98C-6E17-F447-BE3C-0F9DB5C398A2}"/>
              </a:ext>
            </a:extLst>
          </p:cNvPr>
          <p:cNvSpPr>
            <a:spLocks noGrp="1"/>
          </p:cNvSpPr>
          <p:nvPr>
            <p:ph type="ctrTitle"/>
          </p:nvPr>
        </p:nvSpPr>
        <p:spPr>
          <a:xfrm>
            <a:off x="1038064" y="5417437"/>
            <a:ext cx="10817619" cy="847725"/>
          </a:xfrm>
        </p:spPr>
        <p:txBody>
          <a:bodyPr/>
          <a:lstStyle/>
          <a:p>
            <a:r>
              <a:rPr lang="en-US" sz="4800" dirty="0"/>
              <a:t>Email: John.Schweizer@ConnectWise.com</a:t>
            </a:r>
            <a:br>
              <a:rPr lang="en-US" sz="4800" dirty="0"/>
            </a:br>
            <a:r>
              <a:rPr lang="en-US" sz="4800" dirty="0"/>
              <a:t>Subject: CPP</a:t>
            </a:r>
            <a:br>
              <a:rPr lang="en-US" sz="4800" dirty="0"/>
            </a:br>
            <a:r>
              <a:rPr lang="en-US" sz="4800" dirty="0"/>
              <a:t>Body: Best contact info</a:t>
            </a:r>
            <a:endParaRPr lang="en-US" sz="6000" dirty="0"/>
          </a:p>
        </p:txBody>
      </p:sp>
      <p:pic>
        <p:nvPicPr>
          <p:cNvPr id="4" name="Google Shape;70;p12">
            <a:extLst>
              <a:ext uri="{FF2B5EF4-FFF2-40B4-BE49-F238E27FC236}">
                <a16:creationId xmlns:a16="http://schemas.microsoft.com/office/drawing/2014/main" id="{91AE8D85-5FDD-054B-B5F3-355BFCA88649}"/>
              </a:ext>
            </a:extLst>
          </p:cNvPr>
          <p:cNvPicPr preferRelativeResize="0"/>
          <p:nvPr/>
        </p:nvPicPr>
        <p:blipFill>
          <a:blip r:embed="rId3">
            <a:alphaModFix/>
          </a:blip>
          <a:stretch>
            <a:fillRect/>
          </a:stretch>
        </p:blipFill>
        <p:spPr>
          <a:xfrm>
            <a:off x="687190" y="592838"/>
            <a:ext cx="2710603" cy="632919"/>
          </a:xfrm>
          <a:prstGeom prst="rect">
            <a:avLst/>
          </a:prstGeom>
          <a:noFill/>
          <a:ln>
            <a:noFill/>
          </a:ln>
        </p:spPr>
      </p:pic>
      <p:sp>
        <p:nvSpPr>
          <p:cNvPr id="3" name="Rectangle 2">
            <a:extLst>
              <a:ext uri="{FF2B5EF4-FFF2-40B4-BE49-F238E27FC236}">
                <a16:creationId xmlns:a16="http://schemas.microsoft.com/office/drawing/2014/main" id="{D861C7CF-1D99-554C-8435-5875A6935356}"/>
              </a:ext>
            </a:extLst>
          </p:cNvPr>
          <p:cNvSpPr/>
          <p:nvPr/>
        </p:nvSpPr>
        <p:spPr>
          <a:xfrm>
            <a:off x="1556937" y="2413337"/>
            <a:ext cx="9078126" cy="1015663"/>
          </a:xfrm>
          <a:prstGeom prst="rect">
            <a:avLst/>
          </a:prstGeom>
        </p:spPr>
        <p:txBody>
          <a:bodyPr wrap="none">
            <a:spAutoFit/>
          </a:bodyPr>
          <a:lstStyle/>
          <a:p>
            <a:r>
              <a:rPr lang="en-US" sz="6000" b="1" dirty="0"/>
              <a:t>Interested in early access?</a:t>
            </a:r>
            <a:endParaRPr lang="en-US" sz="6000" dirty="0"/>
          </a:p>
        </p:txBody>
      </p:sp>
    </p:spTree>
    <p:extLst>
      <p:ext uri="{BB962C8B-B14F-4D97-AF65-F5344CB8AC3E}">
        <p14:creationId xmlns:p14="http://schemas.microsoft.com/office/powerpoint/2010/main" val="823293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A0859AC-09E3-B342-90A9-52BE6F361737}"/>
              </a:ext>
            </a:extLst>
          </p:cNvPr>
          <p:cNvSpPr txBox="1"/>
          <p:nvPr/>
        </p:nvSpPr>
        <p:spPr>
          <a:xfrm>
            <a:off x="954694" y="1409428"/>
            <a:ext cx="8249164" cy="1015663"/>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FFFFF"/>
                </a:solidFill>
                <a:effectLst/>
                <a:uLnTx/>
                <a:uFillTx/>
                <a:latin typeface="Myriad Pro"/>
                <a:ea typeface="+mn-ea"/>
                <a:cs typeface="+mn-cs"/>
              </a:rPr>
              <a:t>Thank You</a:t>
            </a:r>
          </a:p>
        </p:txBody>
      </p:sp>
      <p:sp>
        <p:nvSpPr>
          <p:cNvPr id="3" name="Title 1">
            <a:extLst>
              <a:ext uri="{FF2B5EF4-FFF2-40B4-BE49-F238E27FC236}">
                <a16:creationId xmlns:a16="http://schemas.microsoft.com/office/drawing/2014/main" id="{006D9FE4-80C4-224E-B299-1C53DC215842}"/>
              </a:ext>
            </a:extLst>
          </p:cNvPr>
          <p:cNvSpPr txBox="1">
            <a:spLocks/>
          </p:cNvSpPr>
          <p:nvPr/>
        </p:nvSpPr>
        <p:spPr>
          <a:xfrm>
            <a:off x="2874203" y="4252777"/>
            <a:ext cx="4051062" cy="84772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2"/>
                </a:solidFill>
                <a:latin typeface="Myriad Pro" panose="020B0503030403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Myriad Pro"/>
                <a:ea typeface="+mj-ea"/>
                <a:cs typeface="+mj-cs"/>
              </a:rPr>
              <a:t>Jay Ryerse, CISSP</a:t>
            </a:r>
          </a:p>
        </p:txBody>
      </p:sp>
      <p:sp>
        <p:nvSpPr>
          <p:cNvPr id="4" name="Subtitle 3">
            <a:extLst>
              <a:ext uri="{FF2B5EF4-FFF2-40B4-BE49-F238E27FC236}">
                <a16:creationId xmlns:a16="http://schemas.microsoft.com/office/drawing/2014/main" id="{67DFED11-74A4-654C-BA8D-F43DA8C5D7E3}"/>
              </a:ext>
            </a:extLst>
          </p:cNvPr>
          <p:cNvSpPr txBox="1">
            <a:spLocks/>
          </p:cNvSpPr>
          <p:nvPr/>
        </p:nvSpPr>
        <p:spPr>
          <a:xfrm>
            <a:off x="2874202" y="4936638"/>
            <a:ext cx="6128283" cy="511934"/>
          </a:xfrm>
          <a:prstGeom prst="rect">
            <a:avLst/>
          </a:prstGeom>
        </p:spPr>
        <p:txBody>
          <a:bodyPr/>
          <a:lstStyle>
            <a:lvl1pPr marL="228600" indent="-228600" algn="l" defTabSz="914400" rtl="0" eaLnBrk="1" latinLnBrk="0" hangingPunct="1">
              <a:lnSpc>
                <a:spcPct val="90000"/>
              </a:lnSpc>
              <a:spcBef>
                <a:spcPts val="1000"/>
              </a:spcBef>
              <a:buFontTx/>
              <a:buBlip>
                <a:blip r:embed="rId3"/>
              </a:buBlip>
              <a:defRPr sz="2800" kern="1200">
                <a:solidFill>
                  <a:schemeClr val="tx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Myriad Pro" panose="020B0503030403020204" pitchFamily="34" charset="0"/>
                <a:ea typeface="+mn-ea"/>
                <a:cs typeface="+mn-cs"/>
              </a:rPr>
              <a:t>VP, Cybersecurity Initiatives</a:t>
            </a: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3200" b="0" i="0" u="none" strike="noStrike" kern="1200" cap="none" spc="0" normalizeH="0" baseline="0" noProof="0" dirty="0">
                <a:ln>
                  <a:noFill/>
                </a:ln>
                <a:effectLst/>
                <a:uLnTx/>
                <a:uFillTx/>
                <a:latin typeface="Myriad Pro" panose="020B0503030403020204" pitchFamily="34" charset="0"/>
                <a:ea typeface="+mn-ea"/>
                <a:cs typeface="+mn-cs"/>
              </a:rPr>
              <a:t>Jay.Ryerse@ConnectWise.com</a:t>
            </a:r>
          </a:p>
        </p:txBody>
      </p:sp>
      <p:pic>
        <p:nvPicPr>
          <p:cNvPr id="5" name="Picture 4">
            <a:extLst>
              <a:ext uri="{FF2B5EF4-FFF2-40B4-BE49-F238E27FC236}">
                <a16:creationId xmlns:a16="http://schemas.microsoft.com/office/drawing/2014/main" id="{DA1275D5-9C3F-AC4B-A8E5-A3E24E04314B}"/>
              </a:ext>
            </a:extLst>
          </p:cNvPr>
          <p:cNvPicPr>
            <a:picLocks noChangeAspect="1"/>
          </p:cNvPicPr>
          <p:nvPr/>
        </p:nvPicPr>
        <p:blipFill rotWithShape="1">
          <a:blip r:embed="rId4">
            <a:extLst>
              <a:ext uri="{28A0092B-C50C-407E-A947-70E740481C1C}">
                <a14:useLocalDpi xmlns:a14="http://schemas.microsoft.com/office/drawing/2010/main" val="0"/>
              </a:ext>
            </a:extLst>
          </a:blip>
          <a:srcRect l="12211" r="14661"/>
          <a:stretch/>
        </p:blipFill>
        <p:spPr>
          <a:xfrm>
            <a:off x="846502" y="4218528"/>
            <a:ext cx="1881802" cy="1715548"/>
          </a:xfrm>
          <a:prstGeom prst="ellipse">
            <a:avLst/>
          </a:prstGeom>
          <a:ln>
            <a:solidFill>
              <a:schemeClr val="tx1"/>
            </a:solidFill>
          </a:ln>
          <a:effectLst>
            <a:softEdge rad="112500"/>
          </a:effectLst>
        </p:spPr>
      </p:pic>
      <p:sp>
        <p:nvSpPr>
          <p:cNvPr id="6" name="Oval 5">
            <a:extLst>
              <a:ext uri="{FF2B5EF4-FFF2-40B4-BE49-F238E27FC236}">
                <a16:creationId xmlns:a16="http://schemas.microsoft.com/office/drawing/2014/main" id="{DAE5FAC5-A4DC-9945-B4C0-348F56A548B7}"/>
              </a:ext>
            </a:extLst>
          </p:cNvPr>
          <p:cNvSpPr/>
          <p:nvPr/>
        </p:nvSpPr>
        <p:spPr>
          <a:xfrm>
            <a:off x="907806" y="4172767"/>
            <a:ext cx="1676979" cy="1761309"/>
          </a:xfrm>
          <a:prstGeom prst="ellipse">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yriad Pro"/>
              <a:ea typeface="+mn-ea"/>
              <a:cs typeface="+mn-cs"/>
            </a:endParaRPr>
          </a:p>
        </p:txBody>
      </p:sp>
    </p:spTree>
    <p:extLst>
      <p:ext uri="{BB962C8B-B14F-4D97-AF65-F5344CB8AC3E}">
        <p14:creationId xmlns:p14="http://schemas.microsoft.com/office/powerpoint/2010/main" val="30522760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a:extLst>
              <a:ext uri="{FF2B5EF4-FFF2-40B4-BE49-F238E27FC236}">
                <a16:creationId xmlns:a16="http://schemas.microsoft.com/office/drawing/2014/main" id="{AE64199E-8092-1E44-BC5F-1428BAC882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1043" y="1704845"/>
            <a:ext cx="9370301" cy="4028776"/>
          </a:xfrm>
          <a:prstGeom prst="rect">
            <a:avLst/>
          </a:prstGeom>
          <a:noFill/>
          <a:extLst>
            <a:ext uri="{909E8E84-426E-40DD-AFC4-6F175D3DCCD1}">
              <a14:hiddenFill xmlns:a14="http://schemas.microsoft.com/office/drawing/2010/main">
                <a:solidFill>
                  <a:srgbClr val="FFFFFF"/>
                </a:solidFill>
              </a14:hiddenFill>
            </a:ext>
          </a:extLst>
        </p:spPr>
      </p:pic>
      <p:sp>
        <p:nvSpPr>
          <p:cNvPr id="39" name="Content Placeholder 2">
            <a:extLst>
              <a:ext uri="{FF2B5EF4-FFF2-40B4-BE49-F238E27FC236}">
                <a16:creationId xmlns:a16="http://schemas.microsoft.com/office/drawing/2014/main" id="{E36DA092-C0B5-4AD6-B52C-7C1AE23282AA}"/>
              </a:ext>
            </a:extLst>
          </p:cNvPr>
          <p:cNvSpPr txBox="1">
            <a:spLocks/>
          </p:cNvSpPr>
          <p:nvPr/>
        </p:nvSpPr>
        <p:spPr>
          <a:xfrm>
            <a:off x="389468" y="384692"/>
            <a:ext cx="5706532" cy="58050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a:ln>
                  <a:noFill/>
                </a:ln>
                <a:solidFill>
                  <a:srgbClr val="1567B1"/>
                </a:solidFill>
                <a:effectLst/>
                <a:uLnTx/>
                <a:uFillTx/>
                <a:latin typeface="Myriad Pro Black" panose="020B0503030403020204" pitchFamily="34" charset="0"/>
                <a:ea typeface="+mn-ea"/>
                <a:cs typeface="+mn-cs"/>
              </a:rPr>
              <a:t>Current Landscape</a:t>
            </a:r>
          </a:p>
        </p:txBody>
      </p:sp>
      <p:grpSp>
        <p:nvGrpSpPr>
          <p:cNvPr id="8" name="Group 7">
            <a:extLst>
              <a:ext uri="{FF2B5EF4-FFF2-40B4-BE49-F238E27FC236}">
                <a16:creationId xmlns:a16="http://schemas.microsoft.com/office/drawing/2014/main" id="{0A83D795-AD4D-F44B-A942-B361A97D7CC4}"/>
              </a:ext>
            </a:extLst>
          </p:cNvPr>
          <p:cNvGrpSpPr/>
          <p:nvPr/>
        </p:nvGrpSpPr>
        <p:grpSpPr>
          <a:xfrm>
            <a:off x="433703" y="1229024"/>
            <a:ext cx="4401275" cy="2865298"/>
            <a:chOff x="893677" y="1479321"/>
            <a:chExt cx="3447902" cy="2043526"/>
          </a:xfrm>
        </p:grpSpPr>
        <p:pic>
          <p:nvPicPr>
            <p:cNvPr id="4" name="Picture 3">
              <a:extLst>
                <a:ext uri="{FF2B5EF4-FFF2-40B4-BE49-F238E27FC236}">
                  <a16:creationId xmlns:a16="http://schemas.microsoft.com/office/drawing/2014/main" id="{3A2D7331-5A56-4E42-BCCB-18E1E8EBFA0E}"/>
                </a:ext>
              </a:extLst>
            </p:cNvPr>
            <p:cNvPicPr>
              <a:picLocks noChangeAspect="1"/>
            </p:cNvPicPr>
            <p:nvPr/>
          </p:nvPicPr>
          <p:blipFill rotWithShape="1">
            <a:blip r:embed="rId4"/>
            <a:srcRect b="8208"/>
            <a:stretch/>
          </p:blipFill>
          <p:spPr>
            <a:xfrm>
              <a:off x="893677" y="1917635"/>
              <a:ext cx="3447902" cy="1605212"/>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F81FEB12-2C53-5844-AD05-C766816493D9}"/>
                </a:ext>
              </a:extLst>
            </p:cNvPr>
            <p:cNvPicPr>
              <a:picLocks noChangeAspect="1"/>
            </p:cNvPicPr>
            <p:nvPr/>
          </p:nvPicPr>
          <p:blipFill>
            <a:blip r:embed="rId5"/>
            <a:stretch>
              <a:fillRect/>
            </a:stretch>
          </p:blipFill>
          <p:spPr>
            <a:xfrm>
              <a:off x="894480" y="1479321"/>
              <a:ext cx="3447099" cy="369332"/>
            </a:xfrm>
            <a:prstGeom prst="rect">
              <a:avLst/>
            </a:prstGeom>
            <a:ln>
              <a:noFill/>
            </a:ln>
            <a:effectLst>
              <a:outerShdw blurRad="292100" dist="139700" dir="2700000" algn="tl" rotWithShape="0">
                <a:srgbClr val="333333">
                  <a:alpha val="65000"/>
                </a:srgbClr>
              </a:outerShdw>
            </a:effectLst>
          </p:spPr>
        </p:pic>
      </p:grpSp>
      <p:pic>
        <p:nvPicPr>
          <p:cNvPr id="9" name="Picture 8">
            <a:extLst>
              <a:ext uri="{FF2B5EF4-FFF2-40B4-BE49-F238E27FC236}">
                <a16:creationId xmlns:a16="http://schemas.microsoft.com/office/drawing/2014/main" id="{27954A0B-7F0E-FF4C-B5E5-1894E171FE6B}"/>
              </a:ext>
            </a:extLst>
          </p:cNvPr>
          <p:cNvPicPr>
            <a:picLocks noChangeAspect="1"/>
          </p:cNvPicPr>
          <p:nvPr/>
        </p:nvPicPr>
        <p:blipFill>
          <a:blip r:embed="rId6"/>
          <a:stretch>
            <a:fillRect/>
          </a:stretch>
        </p:blipFill>
        <p:spPr>
          <a:xfrm>
            <a:off x="6643239" y="268079"/>
            <a:ext cx="4684196" cy="2832735"/>
          </a:xfrm>
          <a:prstGeom prst="rect">
            <a:avLst/>
          </a:prstGeom>
          <a:ln>
            <a:noFill/>
          </a:ln>
          <a:effectLst>
            <a:outerShdw blurRad="292100" dist="139700" dir="2700000" algn="tl" rotWithShape="0">
              <a:srgbClr val="333333">
                <a:alpha val="65000"/>
              </a:srgbClr>
            </a:outerShdw>
          </a:effectLst>
        </p:spPr>
      </p:pic>
      <p:grpSp>
        <p:nvGrpSpPr>
          <p:cNvPr id="14" name="Group 13">
            <a:extLst>
              <a:ext uri="{FF2B5EF4-FFF2-40B4-BE49-F238E27FC236}">
                <a16:creationId xmlns:a16="http://schemas.microsoft.com/office/drawing/2014/main" id="{7D972CA6-BFD2-554C-8871-AEBF9BBC0A70}"/>
              </a:ext>
            </a:extLst>
          </p:cNvPr>
          <p:cNvGrpSpPr/>
          <p:nvPr/>
        </p:nvGrpSpPr>
        <p:grpSpPr>
          <a:xfrm>
            <a:off x="182535" y="4988842"/>
            <a:ext cx="4903609" cy="1608061"/>
            <a:chOff x="1820334" y="4119682"/>
            <a:chExt cx="3158667" cy="1016000"/>
          </a:xfrm>
        </p:grpSpPr>
        <p:pic>
          <p:nvPicPr>
            <p:cNvPr id="12" name="Picture 11">
              <a:extLst>
                <a:ext uri="{FF2B5EF4-FFF2-40B4-BE49-F238E27FC236}">
                  <a16:creationId xmlns:a16="http://schemas.microsoft.com/office/drawing/2014/main" id="{DAEDA92B-98DD-0A43-AA1E-622D52B2050A}"/>
                </a:ext>
              </a:extLst>
            </p:cNvPr>
            <p:cNvPicPr>
              <a:picLocks noChangeAspect="1"/>
            </p:cNvPicPr>
            <p:nvPr/>
          </p:nvPicPr>
          <p:blipFill>
            <a:blip r:embed="rId7"/>
            <a:stretch>
              <a:fillRect/>
            </a:stretch>
          </p:blipFill>
          <p:spPr>
            <a:xfrm>
              <a:off x="1842101" y="4475282"/>
              <a:ext cx="3136900" cy="660400"/>
            </a:xfrm>
            <a:prstGeom prst="rect">
              <a:avLst/>
            </a:prstGeom>
          </p:spPr>
        </p:pic>
        <p:pic>
          <p:nvPicPr>
            <p:cNvPr id="13" name="Picture 12">
              <a:extLst>
                <a:ext uri="{FF2B5EF4-FFF2-40B4-BE49-F238E27FC236}">
                  <a16:creationId xmlns:a16="http://schemas.microsoft.com/office/drawing/2014/main" id="{FD3B06B5-3842-C54E-BE55-78C56595B2B3}"/>
                </a:ext>
              </a:extLst>
            </p:cNvPr>
            <p:cNvPicPr>
              <a:picLocks noChangeAspect="1"/>
            </p:cNvPicPr>
            <p:nvPr/>
          </p:nvPicPr>
          <p:blipFill>
            <a:blip r:embed="rId8"/>
            <a:stretch>
              <a:fillRect/>
            </a:stretch>
          </p:blipFill>
          <p:spPr>
            <a:xfrm>
              <a:off x="1820334" y="4119682"/>
              <a:ext cx="2844800" cy="355600"/>
            </a:xfrm>
            <a:prstGeom prst="rect">
              <a:avLst/>
            </a:prstGeom>
          </p:spPr>
        </p:pic>
      </p:grpSp>
      <p:pic>
        <p:nvPicPr>
          <p:cNvPr id="1026" name="Picture 2">
            <a:extLst>
              <a:ext uri="{FF2B5EF4-FFF2-40B4-BE49-F238E27FC236}">
                <a16:creationId xmlns:a16="http://schemas.microsoft.com/office/drawing/2014/main" id="{1CC8D1C7-4F41-B144-BBA5-B81DBB39AC7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34978" y="2547729"/>
            <a:ext cx="7659135" cy="254101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738EEA9D-EA7B-F543-BE69-C6A241316FEB}"/>
              </a:ext>
            </a:extLst>
          </p:cNvPr>
          <p:cNvPicPr>
            <a:picLocks noChangeAspect="1"/>
          </p:cNvPicPr>
          <p:nvPr/>
        </p:nvPicPr>
        <p:blipFill>
          <a:blip r:embed="rId10"/>
          <a:stretch>
            <a:fillRect/>
          </a:stretch>
        </p:blipFill>
        <p:spPr>
          <a:xfrm>
            <a:off x="4962800" y="4989436"/>
            <a:ext cx="7046665" cy="13688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4886097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dissolve">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dissolv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dissolv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dissolv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026"/>
                                        </p:tgtEl>
                                        <p:attrNameLst>
                                          <p:attrName>style.visibility</p:attrName>
                                        </p:attrNameLst>
                                      </p:cBhvr>
                                      <p:to>
                                        <p:strVal val="visible"/>
                                      </p:to>
                                    </p:set>
                                    <p:animEffect transition="in" filter="dissolve">
                                      <p:cBhvr>
                                        <p:cTn id="3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A6BCCF5-F20C-BD4F-92B5-4A65D88C21DC}"/>
              </a:ext>
            </a:extLst>
          </p:cNvPr>
          <p:cNvPicPr>
            <a:picLocks noChangeAspect="1"/>
          </p:cNvPicPr>
          <p:nvPr/>
        </p:nvPicPr>
        <p:blipFill>
          <a:blip r:embed="rId2"/>
          <a:stretch>
            <a:fillRect/>
          </a:stretch>
        </p:blipFill>
        <p:spPr>
          <a:xfrm>
            <a:off x="9141" y="0"/>
            <a:ext cx="12173718" cy="4918675"/>
          </a:xfrm>
          <a:prstGeom prst="rect">
            <a:avLst/>
          </a:prstGeom>
        </p:spPr>
      </p:pic>
    </p:spTree>
    <p:extLst>
      <p:ext uri="{BB962C8B-B14F-4D97-AF65-F5344CB8AC3E}">
        <p14:creationId xmlns:p14="http://schemas.microsoft.com/office/powerpoint/2010/main" val="1942749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C7A202D3-06C4-49E6-9D9B-A4C5C4DDA8AA}"/>
              </a:ext>
            </a:extLst>
          </p:cNvPr>
          <p:cNvSpPr txBox="1">
            <a:spLocks/>
          </p:cNvSpPr>
          <p:nvPr/>
        </p:nvSpPr>
        <p:spPr>
          <a:xfrm>
            <a:off x="389468" y="384692"/>
            <a:ext cx="10060818" cy="58050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1567B1"/>
                </a:solidFill>
                <a:effectLst/>
                <a:uLnTx/>
                <a:uFillTx/>
                <a:latin typeface="Myriad Pro Black" panose="020B0503030403020204" pitchFamily="34" charset="0"/>
                <a:ea typeface="+mn-ea"/>
                <a:cs typeface="+mn-cs"/>
              </a:rPr>
              <a:t>Business Email Compromise</a:t>
            </a:r>
          </a:p>
        </p:txBody>
      </p:sp>
      <p:sp>
        <p:nvSpPr>
          <p:cNvPr id="6" name="Rectangle 5">
            <a:extLst>
              <a:ext uri="{FF2B5EF4-FFF2-40B4-BE49-F238E27FC236}">
                <a16:creationId xmlns:a16="http://schemas.microsoft.com/office/drawing/2014/main" id="{4690D2D5-7624-43F6-ABC5-81D87F80EB55}"/>
              </a:ext>
            </a:extLst>
          </p:cNvPr>
          <p:cNvSpPr/>
          <p:nvPr/>
        </p:nvSpPr>
        <p:spPr>
          <a:xfrm>
            <a:off x="846953" y="1559691"/>
            <a:ext cx="10629295" cy="4237254"/>
          </a:xfrm>
          <a:prstGeom prst="rect">
            <a:avLst/>
          </a:prstGeom>
          <a:solidFill>
            <a:srgbClr val="0E507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yriad Pro"/>
              <a:ea typeface="+mn-ea"/>
              <a:cs typeface="+mn-cs"/>
            </a:endParaRPr>
          </a:p>
        </p:txBody>
      </p:sp>
      <p:sp>
        <p:nvSpPr>
          <p:cNvPr id="8" name="Rectangle 7">
            <a:extLst>
              <a:ext uri="{FF2B5EF4-FFF2-40B4-BE49-F238E27FC236}">
                <a16:creationId xmlns:a16="http://schemas.microsoft.com/office/drawing/2014/main" id="{5D02AC92-441E-4F90-804F-2E3A6B4DB842}"/>
              </a:ext>
            </a:extLst>
          </p:cNvPr>
          <p:cNvSpPr/>
          <p:nvPr/>
        </p:nvSpPr>
        <p:spPr>
          <a:xfrm>
            <a:off x="751498" y="1668922"/>
            <a:ext cx="10565614" cy="423725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yriad Pro"/>
              <a:ea typeface="+mn-ea"/>
              <a:cs typeface="+mn-cs"/>
            </a:endParaRPr>
          </a:p>
        </p:txBody>
      </p:sp>
      <p:sp>
        <p:nvSpPr>
          <p:cNvPr id="9" name="Rectangle 8">
            <a:extLst>
              <a:ext uri="{FF2B5EF4-FFF2-40B4-BE49-F238E27FC236}">
                <a16:creationId xmlns:a16="http://schemas.microsoft.com/office/drawing/2014/main" id="{DA5045F4-C35C-443C-87FF-C0FF94773E3E}"/>
              </a:ext>
            </a:extLst>
          </p:cNvPr>
          <p:cNvSpPr/>
          <p:nvPr/>
        </p:nvSpPr>
        <p:spPr>
          <a:xfrm>
            <a:off x="6338295" y="2524156"/>
            <a:ext cx="4978817" cy="230832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F0"/>
                </a:solidFill>
                <a:effectLst/>
                <a:uLnTx/>
                <a:uFillTx/>
                <a:latin typeface="Myriad Pro" panose="020B0503030403020204" pitchFamily="34" charset="0"/>
                <a:ea typeface="+mn-ea"/>
                <a:cs typeface="+mn-cs"/>
              </a:rPr>
              <a:t>FBI: BEC Scams Accounted for 50% of Cyber-Crime Losses in 2019</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B0F0"/>
              </a:solidFill>
              <a:effectLst/>
              <a:uLnTx/>
              <a:uFillTx/>
              <a:latin typeface="Myriad Pro" panose="020B0503030403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Myriad Pro" panose="020B0503030403020204" pitchFamily="34" charset="0"/>
                <a:ea typeface="+mn-ea"/>
                <a:cs typeface="+mn-cs"/>
              </a:rPr>
              <a:t>Average loss per BEC scam amounted to nearly </a:t>
            </a:r>
            <a:br>
              <a:rPr kumimoji="0" lang="en-US" sz="1800" b="0" i="0" u="none" strike="noStrike" kern="1200" cap="none" spc="0" normalizeH="0" baseline="0" noProof="0" dirty="0">
                <a:ln>
                  <a:noFill/>
                </a:ln>
                <a:solidFill>
                  <a:srgbClr val="FFFFFF"/>
                </a:solidFill>
                <a:effectLst/>
                <a:uLnTx/>
                <a:uFillTx/>
                <a:latin typeface="Myriad Pro" panose="020B0503030403020204" pitchFamily="34" charset="0"/>
                <a:ea typeface="+mn-ea"/>
                <a:cs typeface="+mn-cs"/>
              </a:rPr>
            </a:br>
            <a:r>
              <a:rPr kumimoji="0" lang="en-US" sz="1800" b="1" i="0" u="none" strike="noStrike" kern="1200" cap="none" spc="0" normalizeH="0" baseline="0" noProof="0" dirty="0">
                <a:ln>
                  <a:noFill/>
                </a:ln>
                <a:solidFill>
                  <a:srgbClr val="00B0F0"/>
                </a:solidFill>
                <a:effectLst/>
                <a:uLnTx/>
                <a:uFillTx/>
                <a:latin typeface="Myriad Pro" panose="020B0503030403020204" pitchFamily="34" charset="0"/>
                <a:ea typeface="+mn-ea"/>
                <a:cs typeface="+mn-cs"/>
              </a:rPr>
              <a:t>US</a:t>
            </a:r>
            <a:r>
              <a:rPr kumimoji="0" lang="en-US" sz="1800" b="1" i="0" u="none" strike="noStrike" kern="1200" cap="none" spc="0" normalizeH="0" baseline="0" noProof="0" dirty="0">
                <a:ln>
                  <a:noFill/>
                </a:ln>
                <a:solidFill>
                  <a:srgbClr val="FFFFFF"/>
                </a:solidFill>
                <a:effectLst/>
                <a:uLnTx/>
                <a:uFillTx/>
                <a:latin typeface="Myriad Pro" panose="020B0503030403020204" pitchFamily="34" charset="0"/>
                <a:ea typeface="+mn-ea"/>
                <a:cs typeface="+mn-cs"/>
              </a:rPr>
              <a:t> </a:t>
            </a:r>
            <a:r>
              <a:rPr kumimoji="0" lang="en-US" sz="1800" b="1" i="0" u="none" strike="noStrike" kern="1200" cap="none" spc="0" normalizeH="0" baseline="0" noProof="0" dirty="0">
                <a:ln>
                  <a:noFill/>
                </a:ln>
                <a:solidFill>
                  <a:srgbClr val="00B0F0"/>
                </a:solidFill>
                <a:effectLst/>
                <a:uLnTx/>
                <a:uFillTx/>
                <a:latin typeface="Myriad Pro" panose="020B0503030403020204" pitchFamily="34" charset="0"/>
                <a:ea typeface="+mn-ea"/>
                <a:cs typeface="+mn-cs"/>
              </a:rPr>
              <a:t>$75,000</a:t>
            </a:r>
            <a:r>
              <a:rPr kumimoji="0" lang="en-US" sz="1800" b="0" i="0" u="none" strike="noStrike" kern="1200" cap="none" spc="0" normalizeH="0" baseline="0" noProof="0" dirty="0">
                <a:ln>
                  <a:noFill/>
                </a:ln>
                <a:solidFill>
                  <a:srgbClr val="FFFFFF"/>
                </a:solidFill>
                <a:effectLst/>
                <a:uLnTx/>
                <a:uFillTx/>
                <a:latin typeface="Myriad Pro" panose="020B0503030403020204" pitchFamily="34" charset="0"/>
                <a:ea typeface="+mn-ea"/>
                <a:cs typeface="+mn-cs"/>
              </a:rPr>
              <a:t>, per complaint!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yriad Pro" panose="020B0503030403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Myriad Pro" panose="020B0503030403020204" pitchFamily="34" charset="0"/>
                <a:ea typeface="+mn-ea"/>
                <a:cs typeface="+mn-cs"/>
              </a:rPr>
              <a:t>Estimated at US $1.77 Billion in losses</a:t>
            </a:r>
          </a:p>
        </p:txBody>
      </p:sp>
      <p:pic>
        <p:nvPicPr>
          <p:cNvPr id="1026" name="Picture 2" descr="If My Email Account is Hacked, What Kinds of Things Should I Check? - Ask  Leo!">
            <a:extLst>
              <a:ext uri="{FF2B5EF4-FFF2-40B4-BE49-F238E27FC236}">
                <a16:creationId xmlns:a16="http://schemas.microsoft.com/office/drawing/2014/main" id="{C8E7EC59-BBF5-264E-947B-789414EF7A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6672" y="1872341"/>
            <a:ext cx="4969328" cy="3664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3503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715EAE8-8875-422C-8DB4-F8A9EC56A9D2}"/>
              </a:ext>
            </a:extLst>
          </p:cNvPr>
          <p:cNvSpPr/>
          <p:nvPr/>
        </p:nvSpPr>
        <p:spPr>
          <a:xfrm>
            <a:off x="0" y="-373722"/>
            <a:ext cx="5048206" cy="7231721"/>
          </a:xfrm>
          <a:prstGeom prst="rect">
            <a:avLst/>
          </a:prstGeom>
          <a:solidFill>
            <a:srgbClr val="0E507F"/>
          </a:solidFill>
          <a:ln>
            <a:noFill/>
          </a:ln>
          <a:effectLst>
            <a:outerShdw blurRad="50800" dist="38100" dir="2700000" algn="tl" rotWithShape="0">
              <a:prstClr val="black">
                <a:alpha val="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yriad Pro"/>
              <a:ea typeface="+mn-ea"/>
              <a:cs typeface="+mn-cs"/>
            </a:endParaRPr>
          </a:p>
        </p:txBody>
      </p:sp>
      <p:cxnSp>
        <p:nvCxnSpPr>
          <p:cNvPr id="17" name="Straight Connector 16">
            <a:extLst>
              <a:ext uri="{FF2B5EF4-FFF2-40B4-BE49-F238E27FC236}">
                <a16:creationId xmlns:a16="http://schemas.microsoft.com/office/drawing/2014/main" id="{D60F1788-B836-418E-ACEA-CAC99B3786D2}"/>
              </a:ext>
            </a:extLst>
          </p:cNvPr>
          <p:cNvCxnSpPr>
            <a:cxnSpLocks/>
          </p:cNvCxnSpPr>
          <p:nvPr/>
        </p:nvCxnSpPr>
        <p:spPr>
          <a:xfrm flipH="1">
            <a:off x="4931391" y="-42729"/>
            <a:ext cx="213061" cy="6943458"/>
          </a:xfrm>
          <a:prstGeom prst="line">
            <a:avLst/>
          </a:prstGeom>
          <a:ln w="1905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2DB1AA75-BCFD-4465-BC3A-84C047B3CDFA}"/>
              </a:ext>
            </a:extLst>
          </p:cNvPr>
          <p:cNvSpPr txBox="1">
            <a:spLocks/>
          </p:cNvSpPr>
          <p:nvPr/>
        </p:nvSpPr>
        <p:spPr>
          <a:xfrm>
            <a:off x="389468" y="384692"/>
            <a:ext cx="5706532" cy="58050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FFFFFF"/>
                </a:solidFill>
                <a:effectLst/>
                <a:uLnTx/>
                <a:uFillTx/>
                <a:latin typeface="Myriad Pro Black" panose="020B0503030403020204" pitchFamily="34" charset="0"/>
                <a:ea typeface="+mn-ea"/>
                <a:cs typeface="+mn-cs"/>
              </a:rPr>
              <a:t>$178,000</a:t>
            </a:r>
          </a:p>
        </p:txBody>
      </p:sp>
      <p:sp>
        <p:nvSpPr>
          <p:cNvPr id="4" name="Rectangle 3">
            <a:extLst>
              <a:ext uri="{FF2B5EF4-FFF2-40B4-BE49-F238E27FC236}">
                <a16:creationId xmlns:a16="http://schemas.microsoft.com/office/drawing/2014/main" id="{4259D1DA-27A0-7049-8479-2EA6B6ABAB33}"/>
              </a:ext>
            </a:extLst>
          </p:cNvPr>
          <p:cNvSpPr/>
          <p:nvPr/>
        </p:nvSpPr>
        <p:spPr>
          <a:xfrm>
            <a:off x="389467" y="1711315"/>
            <a:ext cx="4445677" cy="34163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F0"/>
                </a:solidFill>
                <a:effectLst/>
                <a:uLnTx/>
                <a:uFillTx/>
                <a:latin typeface="Myriad Pro"/>
                <a:ea typeface="+mn-ea"/>
                <a:cs typeface="+mn-cs"/>
              </a:rPr>
              <a:t>Cost of Ransomware Attack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Myriad Pr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Myriad Pro"/>
                <a:ea typeface="+mn-ea"/>
                <a:cs typeface="+mn-cs"/>
              </a:rPr>
              <a:t>The average ransom paid by a victim </a:t>
            </a:r>
            <a:r>
              <a:rPr kumimoji="0" lang="en-US" sz="2000" b="1" i="0" u="none" strike="noStrike" kern="1200" cap="none" spc="0" normalizeH="0" baseline="0" noProof="0" dirty="0">
                <a:ln>
                  <a:noFill/>
                </a:ln>
                <a:solidFill>
                  <a:srgbClr val="54BEED"/>
                </a:solidFill>
                <a:effectLst/>
                <a:uLnTx/>
                <a:uFillTx/>
                <a:latin typeface="Myriad Pro"/>
                <a:ea typeface="+mn-ea"/>
                <a:cs typeface="+mn-cs"/>
              </a:rPr>
              <a:t>increased by 60%, </a:t>
            </a:r>
            <a:r>
              <a:rPr kumimoji="0" lang="en-US" sz="2000" b="0" i="0" u="none" strike="noStrike" kern="1200" cap="none" spc="0" normalizeH="0" baseline="0" noProof="0" dirty="0">
                <a:ln>
                  <a:noFill/>
                </a:ln>
                <a:solidFill>
                  <a:srgbClr val="FFFFFF"/>
                </a:solidFill>
                <a:effectLst/>
                <a:uLnTx/>
                <a:uFillTx/>
                <a:latin typeface="Myriad Pro"/>
                <a:ea typeface="+mn-ea"/>
                <a:cs typeface="+mn-cs"/>
              </a:rPr>
              <a:t>rising from </a:t>
            </a:r>
            <a:br>
              <a:rPr kumimoji="0" lang="en-US" sz="2000" b="0" i="0" u="none" strike="noStrike" kern="1200" cap="none" spc="0" normalizeH="0" baseline="0" noProof="0" dirty="0">
                <a:ln>
                  <a:noFill/>
                </a:ln>
                <a:solidFill>
                  <a:srgbClr val="FFFFFF"/>
                </a:solidFill>
                <a:effectLst/>
                <a:uLnTx/>
                <a:uFillTx/>
                <a:latin typeface="Myriad Pro"/>
                <a:ea typeface="+mn-ea"/>
                <a:cs typeface="+mn-cs"/>
              </a:rPr>
            </a:br>
            <a:r>
              <a:rPr kumimoji="0" lang="en-US" sz="2000" b="0" i="0" u="none" strike="noStrike" kern="1200" cap="none" spc="0" normalizeH="0" baseline="0" noProof="0" dirty="0">
                <a:ln>
                  <a:noFill/>
                </a:ln>
                <a:solidFill>
                  <a:srgbClr val="FFFFFF"/>
                </a:solidFill>
                <a:effectLst/>
                <a:uLnTx/>
                <a:uFillTx/>
                <a:latin typeface="Myriad Pro"/>
                <a:ea typeface="+mn-ea"/>
                <a:cs typeface="+mn-cs"/>
              </a:rPr>
              <a:t>US $111,605 to $178,254.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Myriad Pr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4BEED"/>
                </a:solidFill>
                <a:effectLst/>
                <a:uLnTx/>
                <a:uFillTx/>
                <a:latin typeface="Myriad Pro"/>
                <a:ea typeface="+mn-ea"/>
                <a:cs typeface="+mn-cs"/>
              </a:rPr>
              <a:t>Excludes the cost of downtime, recovery efforts, breach reporting, and reputation.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Myriad Pr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Myriad Pro Cond" panose="020B0506030403020204" pitchFamily="34" charset="0"/>
              <a:ea typeface="+mn-ea"/>
              <a:cs typeface="+mn-cs"/>
            </a:endParaRPr>
          </a:p>
        </p:txBody>
      </p:sp>
      <p:grpSp>
        <p:nvGrpSpPr>
          <p:cNvPr id="13" name="Group 12">
            <a:extLst>
              <a:ext uri="{FF2B5EF4-FFF2-40B4-BE49-F238E27FC236}">
                <a16:creationId xmlns:a16="http://schemas.microsoft.com/office/drawing/2014/main" id="{BA03B0F3-4F75-491D-BA6B-3E179FD1E8E1}"/>
              </a:ext>
            </a:extLst>
          </p:cNvPr>
          <p:cNvGrpSpPr/>
          <p:nvPr/>
        </p:nvGrpSpPr>
        <p:grpSpPr>
          <a:xfrm>
            <a:off x="5646345" y="706497"/>
            <a:ext cx="5832596" cy="5445005"/>
            <a:chOff x="198479" y="-640592"/>
            <a:chExt cx="7286055" cy="6801878"/>
          </a:xfrm>
        </p:grpSpPr>
        <p:pic>
          <p:nvPicPr>
            <p:cNvPr id="2" name="Picture 1">
              <a:extLst>
                <a:ext uri="{FF2B5EF4-FFF2-40B4-BE49-F238E27FC236}">
                  <a16:creationId xmlns:a16="http://schemas.microsoft.com/office/drawing/2014/main" id="{2CE37669-238B-6043-810A-A21A067E85CB}"/>
                </a:ext>
              </a:extLst>
            </p:cNvPr>
            <p:cNvPicPr>
              <a:picLocks noChangeAspect="1"/>
            </p:cNvPicPr>
            <p:nvPr/>
          </p:nvPicPr>
          <p:blipFill>
            <a:blip r:embed="rId3"/>
            <a:stretch>
              <a:fillRect/>
            </a:stretch>
          </p:blipFill>
          <p:spPr>
            <a:xfrm>
              <a:off x="198479" y="146221"/>
              <a:ext cx="7127216" cy="1499873"/>
            </a:xfrm>
            <a:prstGeom prst="rect">
              <a:avLst/>
            </a:prstGeom>
          </p:spPr>
        </p:pic>
        <p:pic>
          <p:nvPicPr>
            <p:cNvPr id="3" name="Picture 2">
              <a:extLst>
                <a:ext uri="{FF2B5EF4-FFF2-40B4-BE49-F238E27FC236}">
                  <a16:creationId xmlns:a16="http://schemas.microsoft.com/office/drawing/2014/main" id="{83290CEC-EF58-B64E-B23A-C7CC949DE853}"/>
                </a:ext>
              </a:extLst>
            </p:cNvPr>
            <p:cNvPicPr>
              <a:picLocks noChangeAspect="1"/>
            </p:cNvPicPr>
            <p:nvPr/>
          </p:nvPicPr>
          <p:blipFill>
            <a:blip r:embed="rId4"/>
            <a:stretch>
              <a:fillRect/>
            </a:stretch>
          </p:blipFill>
          <p:spPr>
            <a:xfrm>
              <a:off x="357319" y="1902939"/>
              <a:ext cx="7127215" cy="4258347"/>
            </a:xfrm>
            <a:prstGeom prst="rect">
              <a:avLst/>
            </a:prstGeom>
          </p:spPr>
        </p:pic>
        <p:pic>
          <p:nvPicPr>
            <p:cNvPr id="6" name="Picture 5">
              <a:extLst>
                <a:ext uri="{FF2B5EF4-FFF2-40B4-BE49-F238E27FC236}">
                  <a16:creationId xmlns:a16="http://schemas.microsoft.com/office/drawing/2014/main" id="{E7562FC7-0FD4-514F-9355-7C56BD9AF27C}"/>
                </a:ext>
              </a:extLst>
            </p:cNvPr>
            <p:cNvPicPr>
              <a:picLocks noChangeAspect="1"/>
            </p:cNvPicPr>
            <p:nvPr/>
          </p:nvPicPr>
          <p:blipFill>
            <a:blip r:embed="rId5"/>
            <a:stretch>
              <a:fillRect/>
            </a:stretch>
          </p:blipFill>
          <p:spPr>
            <a:xfrm>
              <a:off x="232916" y="-640592"/>
              <a:ext cx="2462082" cy="682348"/>
            </a:xfrm>
            <a:prstGeom prst="rect">
              <a:avLst/>
            </a:prstGeom>
          </p:spPr>
        </p:pic>
      </p:grpSp>
      <p:sp>
        <p:nvSpPr>
          <p:cNvPr id="8" name="Rectangle 7">
            <a:extLst>
              <a:ext uri="{FF2B5EF4-FFF2-40B4-BE49-F238E27FC236}">
                <a16:creationId xmlns:a16="http://schemas.microsoft.com/office/drawing/2014/main" id="{90916F0F-992A-42B2-A0FC-B21AF6A0712E}"/>
              </a:ext>
            </a:extLst>
          </p:cNvPr>
          <p:cNvSpPr/>
          <p:nvPr/>
        </p:nvSpPr>
        <p:spPr>
          <a:xfrm>
            <a:off x="114917" y="6473308"/>
            <a:ext cx="11062855"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Myriad Pro" panose="020B0503030403020204" pitchFamily="34" charset="0"/>
                <a:ea typeface="+mn-ea"/>
                <a:cs typeface="+mn-cs"/>
              </a:rPr>
              <a:t>*Source: </a:t>
            </a:r>
            <a:r>
              <a:rPr kumimoji="0" lang="de-DE" sz="900" b="0" i="0" u="none" strike="noStrike" kern="1200" cap="none" spc="0" normalizeH="0" baseline="0" noProof="0">
                <a:ln>
                  <a:noFill/>
                </a:ln>
                <a:solidFill>
                  <a:srgbClr val="FFFFFF"/>
                </a:solidFill>
                <a:effectLst/>
                <a:uLnTx/>
                <a:uFillTx/>
                <a:latin typeface="Myriad Pro" panose="020B0503030403020204" pitchFamily="34" charset="0"/>
                <a:ea typeface="+mn-ea"/>
                <a:cs typeface="+mn-cs"/>
              </a:rPr>
              <a:t>Mathew J. Schwartz  • August 18, 2020</a:t>
            </a:r>
            <a:endParaRPr kumimoji="0" lang="en-US" sz="900" b="0" i="0" u="none" strike="noStrike" kern="1200" cap="none" spc="0" normalizeH="0" baseline="0" noProof="0">
              <a:ln>
                <a:noFill/>
              </a:ln>
              <a:solidFill>
                <a:srgbClr val="FFFFFF"/>
              </a:solidFill>
              <a:effectLst/>
              <a:uLnTx/>
              <a:uFillTx/>
              <a:latin typeface="Myriad Pro" panose="020B0503030403020204" pitchFamily="34" charset="0"/>
              <a:ea typeface="+mn-ea"/>
              <a:cs typeface="+mn-cs"/>
            </a:endParaRPr>
          </a:p>
        </p:txBody>
      </p:sp>
    </p:spTree>
    <p:extLst>
      <p:ext uri="{BB962C8B-B14F-4D97-AF65-F5344CB8AC3E}">
        <p14:creationId xmlns:p14="http://schemas.microsoft.com/office/powerpoint/2010/main" val="416141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91611-AB7B-E14A-A9A4-FB489B63001D}"/>
              </a:ext>
            </a:extLst>
          </p:cNvPr>
          <p:cNvSpPr>
            <a:spLocks noGrp="1"/>
          </p:cNvSpPr>
          <p:nvPr>
            <p:ph type="ctrTitle"/>
          </p:nvPr>
        </p:nvSpPr>
        <p:spPr/>
        <p:txBody>
          <a:bodyPr/>
          <a:lstStyle/>
          <a:p>
            <a:r>
              <a:rPr lang="en-US" dirty="0"/>
              <a:t>Web Tour</a:t>
            </a:r>
          </a:p>
        </p:txBody>
      </p:sp>
    </p:spTree>
    <p:extLst>
      <p:ext uri="{BB962C8B-B14F-4D97-AF65-F5344CB8AC3E}">
        <p14:creationId xmlns:p14="http://schemas.microsoft.com/office/powerpoint/2010/main" val="19537245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91611-AB7B-E14A-A9A4-FB489B63001D}"/>
              </a:ext>
            </a:extLst>
          </p:cNvPr>
          <p:cNvSpPr>
            <a:spLocks noGrp="1"/>
          </p:cNvSpPr>
          <p:nvPr>
            <p:ph type="ctrTitle"/>
          </p:nvPr>
        </p:nvSpPr>
        <p:spPr/>
        <p:txBody>
          <a:bodyPr/>
          <a:lstStyle/>
          <a:p>
            <a:r>
              <a:rPr lang="en-US" dirty="0"/>
              <a:t>Plan of action</a:t>
            </a:r>
          </a:p>
        </p:txBody>
      </p:sp>
    </p:spTree>
    <p:extLst>
      <p:ext uri="{BB962C8B-B14F-4D97-AF65-F5344CB8AC3E}">
        <p14:creationId xmlns:p14="http://schemas.microsoft.com/office/powerpoint/2010/main" val="258041453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2_ConnectWise Master Theme">
  <a:themeElements>
    <a:clrScheme name="ConnectWise">
      <a:dk1>
        <a:sysClr val="windowText" lastClr="000000"/>
      </a:dk1>
      <a:lt1>
        <a:sysClr val="window" lastClr="FFFFFF"/>
      </a:lt1>
      <a:dk2>
        <a:srgbClr val="005080"/>
      </a:dk2>
      <a:lt2>
        <a:srgbClr val="FFFFFF"/>
      </a:lt2>
      <a:accent1>
        <a:srgbClr val="8CC54C"/>
      </a:accent1>
      <a:accent2>
        <a:srgbClr val="F18021"/>
      </a:accent2>
      <a:accent3>
        <a:srgbClr val="54BEED"/>
      </a:accent3>
      <a:accent4>
        <a:srgbClr val="7C5EA3"/>
      </a:accent4>
      <a:accent5>
        <a:srgbClr val="CC3232"/>
      </a:accent5>
      <a:accent6>
        <a:srgbClr val="3B9A9F"/>
      </a:accent6>
      <a:hlink>
        <a:srgbClr val="F18021"/>
      </a:hlink>
      <a:folHlink>
        <a:srgbClr val="F18021"/>
      </a:folHlink>
    </a:clrScheme>
    <a:fontScheme name="Custom 1">
      <a:majorFont>
        <a:latin typeface="Myriad Pro Light"/>
        <a:ea typeface=""/>
        <a:cs typeface=""/>
      </a:majorFont>
      <a:minorFont>
        <a:latin typeface="Myriad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6_ConnectWise Master Theme">
  <a:themeElements>
    <a:clrScheme name="ConnectWise Main Color Scheme">
      <a:dk1>
        <a:srgbClr val="000000"/>
      </a:dk1>
      <a:lt1>
        <a:srgbClr val="FFFFFF"/>
      </a:lt1>
      <a:dk2>
        <a:srgbClr val="005080"/>
      </a:dk2>
      <a:lt2>
        <a:srgbClr val="FFFFFF"/>
      </a:lt2>
      <a:accent1>
        <a:srgbClr val="8CC54C"/>
      </a:accent1>
      <a:accent2>
        <a:srgbClr val="F18021"/>
      </a:accent2>
      <a:accent3>
        <a:srgbClr val="54BEED"/>
      </a:accent3>
      <a:accent4>
        <a:srgbClr val="793683"/>
      </a:accent4>
      <a:accent5>
        <a:srgbClr val="CC3232"/>
      </a:accent5>
      <a:accent6>
        <a:srgbClr val="3B9A9F"/>
      </a:accent6>
      <a:hlink>
        <a:srgbClr val="F18021"/>
      </a:hlink>
      <a:folHlink>
        <a:srgbClr val="F18021"/>
      </a:folHlink>
    </a:clrScheme>
    <a:fontScheme name="Custom 1">
      <a:majorFont>
        <a:latin typeface="Myriad Pro Light"/>
        <a:ea typeface=""/>
        <a:cs typeface=""/>
      </a:majorFont>
      <a:minorFont>
        <a:latin typeface="Myriad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ConnectWise Master Theme">
  <a:themeElements>
    <a:clrScheme name="ConnectWise">
      <a:dk1>
        <a:sysClr val="windowText" lastClr="000000"/>
      </a:dk1>
      <a:lt1>
        <a:sysClr val="window" lastClr="FFFFFF"/>
      </a:lt1>
      <a:dk2>
        <a:srgbClr val="005080"/>
      </a:dk2>
      <a:lt2>
        <a:srgbClr val="FFFFFF"/>
      </a:lt2>
      <a:accent1>
        <a:srgbClr val="8CC54C"/>
      </a:accent1>
      <a:accent2>
        <a:srgbClr val="F18021"/>
      </a:accent2>
      <a:accent3>
        <a:srgbClr val="54BEED"/>
      </a:accent3>
      <a:accent4>
        <a:srgbClr val="7C5EA3"/>
      </a:accent4>
      <a:accent5>
        <a:srgbClr val="CC3232"/>
      </a:accent5>
      <a:accent6>
        <a:srgbClr val="3B9A9F"/>
      </a:accent6>
      <a:hlink>
        <a:srgbClr val="F18021"/>
      </a:hlink>
      <a:folHlink>
        <a:srgbClr val="F18021"/>
      </a:folHlink>
    </a:clrScheme>
    <a:fontScheme name="Custom 1">
      <a:majorFont>
        <a:latin typeface="Myriad Pro Light"/>
        <a:ea typeface=""/>
        <a:cs typeface=""/>
      </a:majorFont>
      <a:minorFont>
        <a:latin typeface="Myriad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7_ConnectWise Master Theme">
  <a:themeElements>
    <a:clrScheme name="ConnectWise Main Color Scheme">
      <a:dk1>
        <a:srgbClr val="000000"/>
      </a:dk1>
      <a:lt1>
        <a:srgbClr val="FFFFFF"/>
      </a:lt1>
      <a:dk2>
        <a:srgbClr val="005080"/>
      </a:dk2>
      <a:lt2>
        <a:srgbClr val="FFFFFF"/>
      </a:lt2>
      <a:accent1>
        <a:srgbClr val="8CC54C"/>
      </a:accent1>
      <a:accent2>
        <a:srgbClr val="F18021"/>
      </a:accent2>
      <a:accent3>
        <a:srgbClr val="54BEED"/>
      </a:accent3>
      <a:accent4>
        <a:srgbClr val="793683"/>
      </a:accent4>
      <a:accent5>
        <a:srgbClr val="CC3232"/>
      </a:accent5>
      <a:accent6>
        <a:srgbClr val="3B9A9F"/>
      </a:accent6>
      <a:hlink>
        <a:srgbClr val="F18021"/>
      </a:hlink>
      <a:folHlink>
        <a:srgbClr val="F18021"/>
      </a:folHlink>
    </a:clrScheme>
    <a:fontScheme name="Custom 1">
      <a:majorFont>
        <a:latin typeface="Myriad Pro Light"/>
        <a:ea typeface=""/>
        <a:cs typeface=""/>
      </a:majorFont>
      <a:minorFont>
        <a:latin typeface="Myriad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8_ConnectWise Master Theme">
  <a:themeElements>
    <a:clrScheme name="ConnectWise">
      <a:dk1>
        <a:sysClr val="windowText" lastClr="000000"/>
      </a:dk1>
      <a:lt1>
        <a:sysClr val="window" lastClr="FFFFFF"/>
      </a:lt1>
      <a:dk2>
        <a:srgbClr val="005080"/>
      </a:dk2>
      <a:lt2>
        <a:srgbClr val="FFFFFF"/>
      </a:lt2>
      <a:accent1>
        <a:srgbClr val="8CC54C"/>
      </a:accent1>
      <a:accent2>
        <a:srgbClr val="F18021"/>
      </a:accent2>
      <a:accent3>
        <a:srgbClr val="54BEED"/>
      </a:accent3>
      <a:accent4>
        <a:srgbClr val="7C5EA3"/>
      </a:accent4>
      <a:accent5>
        <a:srgbClr val="CC3232"/>
      </a:accent5>
      <a:accent6>
        <a:srgbClr val="3B9A9F"/>
      </a:accent6>
      <a:hlink>
        <a:srgbClr val="F18021"/>
      </a:hlink>
      <a:folHlink>
        <a:srgbClr val="F18021"/>
      </a:folHlink>
    </a:clrScheme>
    <a:fontScheme name="Custom 1">
      <a:majorFont>
        <a:latin typeface="Myriad Pro Light"/>
        <a:ea typeface=""/>
        <a:cs typeface=""/>
      </a:majorFont>
      <a:minorFont>
        <a:latin typeface="Myriad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ConnectWise Master Theme">
  <a:themeElements>
    <a:clrScheme name="ConnectWise Main Color Scheme">
      <a:dk1>
        <a:srgbClr val="000000"/>
      </a:dk1>
      <a:lt1>
        <a:srgbClr val="FFFFFF"/>
      </a:lt1>
      <a:dk2>
        <a:srgbClr val="005080"/>
      </a:dk2>
      <a:lt2>
        <a:srgbClr val="FFFFFF"/>
      </a:lt2>
      <a:accent1>
        <a:srgbClr val="8CC54C"/>
      </a:accent1>
      <a:accent2>
        <a:srgbClr val="F18021"/>
      </a:accent2>
      <a:accent3>
        <a:srgbClr val="54BEED"/>
      </a:accent3>
      <a:accent4>
        <a:srgbClr val="793683"/>
      </a:accent4>
      <a:accent5>
        <a:srgbClr val="CC3232"/>
      </a:accent5>
      <a:accent6>
        <a:srgbClr val="3B9A9F"/>
      </a:accent6>
      <a:hlink>
        <a:srgbClr val="F18021"/>
      </a:hlink>
      <a:folHlink>
        <a:srgbClr val="F18021"/>
      </a:folHlink>
    </a:clrScheme>
    <a:fontScheme name="Custom 1">
      <a:majorFont>
        <a:latin typeface="Myriad Pro Light"/>
        <a:ea typeface=""/>
        <a:cs typeface=""/>
      </a:majorFont>
      <a:minorFont>
        <a:latin typeface="Myriad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onnectWise Corporate">
  <a:themeElements>
    <a:clrScheme name="ConnectWise 2018">
      <a:dk1>
        <a:srgbClr val="3E3E3E"/>
      </a:dk1>
      <a:lt1>
        <a:srgbClr val="FFFFFF"/>
      </a:lt1>
      <a:dk2>
        <a:srgbClr val="0067B1"/>
      </a:dk2>
      <a:lt2>
        <a:srgbClr val="54BEED"/>
      </a:lt2>
      <a:accent1>
        <a:srgbClr val="CC3232"/>
      </a:accent1>
      <a:accent2>
        <a:srgbClr val="FEBE10"/>
      </a:accent2>
      <a:accent3>
        <a:srgbClr val="8CC54C"/>
      </a:accent3>
      <a:accent4>
        <a:srgbClr val="64C1A8"/>
      </a:accent4>
      <a:accent5>
        <a:srgbClr val="7D5EA4"/>
      </a:accent5>
      <a:accent6>
        <a:srgbClr val="F37B33"/>
      </a:accent6>
      <a:hlink>
        <a:srgbClr val="F37C33"/>
      </a:hlink>
      <a:folHlink>
        <a:srgbClr val="F37C33"/>
      </a:folHlink>
    </a:clrScheme>
    <a:fontScheme name="ConnectWise Master">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ConnectWise Corporate">
  <a:themeElements>
    <a:clrScheme name="ConnectWise 2018">
      <a:dk1>
        <a:srgbClr val="3E3E3E"/>
      </a:dk1>
      <a:lt1>
        <a:srgbClr val="FFFFFF"/>
      </a:lt1>
      <a:dk2>
        <a:srgbClr val="0067B1"/>
      </a:dk2>
      <a:lt2>
        <a:srgbClr val="54BEED"/>
      </a:lt2>
      <a:accent1>
        <a:srgbClr val="CC3232"/>
      </a:accent1>
      <a:accent2>
        <a:srgbClr val="FEBE10"/>
      </a:accent2>
      <a:accent3>
        <a:srgbClr val="8CC54C"/>
      </a:accent3>
      <a:accent4>
        <a:srgbClr val="64C1A8"/>
      </a:accent4>
      <a:accent5>
        <a:srgbClr val="7D5EA4"/>
      </a:accent5>
      <a:accent6>
        <a:srgbClr val="F37B33"/>
      </a:accent6>
      <a:hlink>
        <a:srgbClr val="F37C33"/>
      </a:hlink>
      <a:folHlink>
        <a:srgbClr val="F37C3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ITNExplore19">
  <a:themeElements>
    <a:clrScheme name="ITNation Colors">
      <a:dk1>
        <a:srgbClr val="181718"/>
      </a:dk1>
      <a:lt1>
        <a:srgbClr val="FFFFFF"/>
      </a:lt1>
      <a:dk2>
        <a:srgbClr val="181718"/>
      </a:dk2>
      <a:lt2>
        <a:srgbClr val="E7E6E6"/>
      </a:lt2>
      <a:accent1>
        <a:srgbClr val="2C337C"/>
      </a:accent1>
      <a:accent2>
        <a:srgbClr val="00B3E3"/>
      </a:accent2>
      <a:accent3>
        <a:srgbClr val="97CAEA"/>
      </a:accent3>
      <a:accent4>
        <a:srgbClr val="ED2E26"/>
      </a:accent4>
      <a:accent5>
        <a:srgbClr val="F26423"/>
      </a:accent5>
      <a:accent6>
        <a:srgbClr val="F58320"/>
      </a:accent6>
      <a:hlink>
        <a:srgbClr val="F8B319"/>
      </a:hlink>
      <a:folHlink>
        <a:srgbClr val="F8B319"/>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ConnectWise Corporate">
  <a:themeElements>
    <a:clrScheme name="ConnectWise 2018">
      <a:dk1>
        <a:srgbClr val="3E3E3E"/>
      </a:dk1>
      <a:lt1>
        <a:srgbClr val="FFFFFF"/>
      </a:lt1>
      <a:dk2>
        <a:srgbClr val="0067B1"/>
      </a:dk2>
      <a:lt2>
        <a:srgbClr val="54BEED"/>
      </a:lt2>
      <a:accent1>
        <a:srgbClr val="CC3232"/>
      </a:accent1>
      <a:accent2>
        <a:srgbClr val="FEBE10"/>
      </a:accent2>
      <a:accent3>
        <a:srgbClr val="8CC54C"/>
      </a:accent3>
      <a:accent4>
        <a:srgbClr val="64C1A8"/>
      </a:accent4>
      <a:accent5>
        <a:srgbClr val="7D5EA4"/>
      </a:accent5>
      <a:accent6>
        <a:srgbClr val="F37B33"/>
      </a:accent6>
      <a:hlink>
        <a:srgbClr val="F37C33"/>
      </a:hlink>
      <a:folHlink>
        <a:srgbClr val="F37C3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3_ConnectWise Corporate">
  <a:themeElements>
    <a:clrScheme name="ConnectWise 2018">
      <a:dk1>
        <a:srgbClr val="3E3E3E"/>
      </a:dk1>
      <a:lt1>
        <a:srgbClr val="FFFFFF"/>
      </a:lt1>
      <a:dk2>
        <a:srgbClr val="0067B1"/>
      </a:dk2>
      <a:lt2>
        <a:srgbClr val="54BEED"/>
      </a:lt2>
      <a:accent1>
        <a:srgbClr val="CC3232"/>
      </a:accent1>
      <a:accent2>
        <a:srgbClr val="FEBE10"/>
      </a:accent2>
      <a:accent3>
        <a:srgbClr val="8CC54C"/>
      </a:accent3>
      <a:accent4>
        <a:srgbClr val="64C1A8"/>
      </a:accent4>
      <a:accent5>
        <a:srgbClr val="7D5EA4"/>
      </a:accent5>
      <a:accent6>
        <a:srgbClr val="F37B33"/>
      </a:accent6>
      <a:hlink>
        <a:srgbClr val="F37C33"/>
      </a:hlink>
      <a:folHlink>
        <a:srgbClr val="F37C33"/>
      </a:folHlink>
    </a:clrScheme>
    <a:fontScheme name="ConnectWise Master">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4_ConnectWise Master Theme">
  <a:themeElements>
    <a:clrScheme name="ConnectWise Main Color Scheme">
      <a:dk1>
        <a:srgbClr val="000000"/>
      </a:dk1>
      <a:lt1>
        <a:srgbClr val="FFFFFF"/>
      </a:lt1>
      <a:dk2>
        <a:srgbClr val="005080"/>
      </a:dk2>
      <a:lt2>
        <a:srgbClr val="FFFFFF"/>
      </a:lt2>
      <a:accent1>
        <a:srgbClr val="8CC54C"/>
      </a:accent1>
      <a:accent2>
        <a:srgbClr val="F18021"/>
      </a:accent2>
      <a:accent3>
        <a:srgbClr val="54BEED"/>
      </a:accent3>
      <a:accent4>
        <a:srgbClr val="793683"/>
      </a:accent4>
      <a:accent5>
        <a:srgbClr val="CC3232"/>
      </a:accent5>
      <a:accent6>
        <a:srgbClr val="3B9A9F"/>
      </a:accent6>
      <a:hlink>
        <a:srgbClr val="F18021"/>
      </a:hlink>
      <a:folHlink>
        <a:srgbClr val="F18021"/>
      </a:folHlink>
    </a:clrScheme>
    <a:fontScheme name="Custom 1">
      <a:majorFont>
        <a:latin typeface="Myriad Pro Light"/>
        <a:ea typeface=""/>
        <a:cs typeface=""/>
      </a:majorFont>
      <a:minorFont>
        <a:latin typeface="Myriad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5_ConnectWise Master Theme">
  <a:themeElements>
    <a:clrScheme name="ConnectWise">
      <a:dk1>
        <a:sysClr val="windowText" lastClr="000000"/>
      </a:dk1>
      <a:lt1>
        <a:sysClr val="window" lastClr="FFFFFF"/>
      </a:lt1>
      <a:dk2>
        <a:srgbClr val="005080"/>
      </a:dk2>
      <a:lt2>
        <a:srgbClr val="FFFFFF"/>
      </a:lt2>
      <a:accent1>
        <a:srgbClr val="8CC54C"/>
      </a:accent1>
      <a:accent2>
        <a:srgbClr val="F18021"/>
      </a:accent2>
      <a:accent3>
        <a:srgbClr val="54BEED"/>
      </a:accent3>
      <a:accent4>
        <a:srgbClr val="7C5EA3"/>
      </a:accent4>
      <a:accent5>
        <a:srgbClr val="CC3232"/>
      </a:accent5>
      <a:accent6>
        <a:srgbClr val="3B9A9F"/>
      </a:accent6>
      <a:hlink>
        <a:srgbClr val="F18021"/>
      </a:hlink>
      <a:folHlink>
        <a:srgbClr val="F18021"/>
      </a:folHlink>
    </a:clrScheme>
    <a:fontScheme name="Custom 1">
      <a:majorFont>
        <a:latin typeface="Myriad Pro Light"/>
        <a:ea typeface=""/>
        <a:cs typeface=""/>
      </a:majorFont>
      <a:minorFont>
        <a:latin typeface="Myriad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5F445D784FC7B4BA152CB209D0E85E2" ma:contentTypeVersion="10" ma:contentTypeDescription="Create a new document." ma:contentTypeScope="" ma:versionID="9dfdc2ca6f44872e75dacc8aa1218c76">
  <xsd:schema xmlns:xsd="http://www.w3.org/2001/XMLSchema" xmlns:xs="http://www.w3.org/2001/XMLSchema" xmlns:p="http://schemas.microsoft.com/office/2006/metadata/properties" xmlns:ns2="8ed4ded6-d0fa-4fa7-bc54-ba9b405779c8" xmlns:ns3="f0976078-5510-43da-946f-cb4bf9aefda0" targetNamespace="http://schemas.microsoft.com/office/2006/metadata/properties" ma:root="true" ma:fieldsID="f831edbdc177dc68b47e845006844126" ns2:_="" ns3:_="">
    <xsd:import namespace="8ed4ded6-d0fa-4fa7-bc54-ba9b405779c8"/>
    <xsd:import namespace="f0976078-5510-43da-946f-cb4bf9aefda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d4ded6-d0fa-4fa7-bc54-ba9b405779c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0976078-5510-43da-946f-cb4bf9aefda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f0976078-5510-43da-946f-cb4bf9aefda0">
      <UserInfo>
        <DisplayName>Steve Farnan</DisplayName>
        <AccountId>17</AccountId>
        <AccountType/>
      </UserInfo>
      <UserInfo>
        <DisplayName>Josh McKisic</DisplayName>
        <AccountId>29</AccountId>
        <AccountType/>
      </UserInfo>
      <UserInfo>
        <DisplayName>Matt Moore</DisplayName>
        <AccountId>93</AccountId>
        <AccountType/>
      </UserInfo>
      <UserInfo>
        <DisplayName>Bob Gentzler</DisplayName>
        <AccountId>97</AccountId>
        <AccountType/>
      </UserInfo>
      <UserInfo>
        <DisplayName>John Schweizer</DisplayName>
        <AccountId>33</AccountId>
        <AccountType/>
      </UserInfo>
      <UserInfo>
        <DisplayName>Jonathan Meyn</DisplayName>
        <AccountId>103</AccountId>
        <AccountType/>
      </UserInfo>
      <UserInfo>
        <DisplayName>Tony Thomas</DisplayName>
        <AccountId>130</AccountId>
        <AccountType/>
      </UserInfo>
      <UserInfo>
        <DisplayName>Lisa DiGiore</DisplayName>
        <AccountId>49</AccountId>
        <AccountType/>
      </UserInfo>
      <UserInfo>
        <DisplayName>Bradley Schow</DisplayName>
        <AccountId>208</AccountId>
        <AccountType/>
      </UserInfo>
      <UserInfo>
        <DisplayName>Joddey Hicks</DisplayName>
        <AccountId>209</AccountId>
        <AccountType/>
      </UserInfo>
      <UserInfo>
        <DisplayName>Eric Gravett</DisplayName>
        <AccountId>211</AccountId>
        <AccountType/>
      </UserInfo>
      <UserInfo>
        <DisplayName>Zach Scott</DisplayName>
        <AccountId>212</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6734653-898B-45B4-98E6-F3EE32196226}">
  <ds:schemaRefs>
    <ds:schemaRef ds:uri="http://schemas.microsoft.com/office/2006/metadata/contentType"/>
    <ds:schemaRef ds:uri="http://schemas.microsoft.com/office/2006/metadata/properties/metaAttributes"/>
    <ds:schemaRef ds:uri="http://www.w3.org/2000/xmlns/"/>
    <ds:schemaRef ds:uri="http://www.w3.org/2001/XMLSchema"/>
    <ds:schemaRef ds:uri="8ed4ded6-d0fa-4fa7-bc54-ba9b405779c8"/>
    <ds:schemaRef ds:uri="f0976078-5510-43da-946f-cb4bf9aefda0"/>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4319DBF-8173-4BBA-B106-E2135D3BF51A}">
  <ds:schemaRefs>
    <ds:schemaRef ds:uri="http://schemas.microsoft.com/office/2006/documentManagement/types"/>
    <ds:schemaRef ds:uri="http://purl.org/dc/dcmitype/"/>
    <ds:schemaRef ds:uri="http://www.w3.org/XML/1998/namespace"/>
    <ds:schemaRef ds:uri="http://purl.org/dc/terms/"/>
    <ds:schemaRef ds:uri="f0976078-5510-43da-946f-cb4bf9aefda0"/>
    <ds:schemaRef ds:uri="http://purl.org/dc/elements/1.1/"/>
    <ds:schemaRef ds:uri="http://schemas.microsoft.com/office/infopath/2007/PartnerControls"/>
    <ds:schemaRef ds:uri="http://schemas.openxmlformats.org/package/2006/metadata/core-properties"/>
    <ds:schemaRef ds:uri="8ed4ded6-d0fa-4fa7-bc54-ba9b405779c8"/>
    <ds:schemaRef ds:uri="http://schemas.microsoft.com/office/2006/metadata/properties"/>
  </ds:schemaRefs>
</ds:datastoreItem>
</file>

<file path=customXml/itemProps3.xml><?xml version="1.0" encoding="utf-8"?>
<ds:datastoreItem xmlns:ds="http://schemas.openxmlformats.org/officeDocument/2006/customXml" ds:itemID="{E2CC0D7D-408F-462E-8532-ECB1A7DB858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2484</Words>
  <Application>Microsoft Office PowerPoint</Application>
  <PresentationFormat>Widescreen</PresentationFormat>
  <Paragraphs>356</Paragraphs>
  <Slides>33</Slides>
  <Notes>26</Notes>
  <HiddenSlides>0</HiddenSlides>
  <MMClips>1</MMClips>
  <ScaleCrop>false</ScaleCrop>
  <HeadingPairs>
    <vt:vector size="4" baseType="variant">
      <vt:variant>
        <vt:lpstr>Theme</vt:lpstr>
      </vt:variant>
      <vt:variant>
        <vt:i4>13</vt:i4>
      </vt:variant>
      <vt:variant>
        <vt:lpstr>Slide Titles</vt:lpstr>
      </vt:variant>
      <vt:variant>
        <vt:i4>33</vt:i4>
      </vt:variant>
    </vt:vector>
  </HeadingPairs>
  <TitlesOfParts>
    <vt:vector size="46" baseType="lpstr">
      <vt:lpstr>2_ConnectWise Master Theme</vt:lpstr>
      <vt:lpstr>3_ConnectWise Master Theme</vt:lpstr>
      <vt:lpstr>2_ConnectWise Corporate</vt:lpstr>
      <vt:lpstr>ConnectWise Corporate</vt:lpstr>
      <vt:lpstr>ITNExplore19</vt:lpstr>
      <vt:lpstr>1_ConnectWise Corporate</vt:lpstr>
      <vt:lpstr>3_ConnectWise Corporate</vt:lpstr>
      <vt:lpstr>4_ConnectWise Master Theme</vt:lpstr>
      <vt:lpstr>5_ConnectWise Master Theme</vt:lpstr>
      <vt:lpstr>6_ConnectWise Master Theme</vt:lpstr>
      <vt:lpstr>ConnectWise Master Theme</vt:lpstr>
      <vt:lpstr>7_ConnectWise Master Theme</vt:lpstr>
      <vt:lpstr>8_ConnectWise Master Theme</vt:lpstr>
      <vt:lpstr>PowerPoint Presentation</vt:lpstr>
      <vt:lpstr>Cybersecurity Agenda</vt:lpstr>
      <vt:lpstr>Video</vt:lpstr>
      <vt:lpstr>PowerPoint Presentation</vt:lpstr>
      <vt:lpstr>PowerPoint Presentation</vt:lpstr>
      <vt:lpstr>PowerPoint Presentation</vt:lpstr>
      <vt:lpstr>PowerPoint Presentation</vt:lpstr>
      <vt:lpstr>Web Tour</vt:lpstr>
      <vt:lpstr>Plan of action</vt:lpstr>
      <vt:lpstr>PowerPoint Presentation</vt:lpstr>
      <vt:lpstr>“How would you break into your company network?”</vt:lpstr>
      <vt:lpstr>Get Your House in Order</vt:lpstr>
      <vt:lpstr>Cybersecurity for MSPs</vt:lpstr>
      <vt:lpstr>ConnectWise Cybersecurity</vt:lpstr>
      <vt:lpstr>Introduction to the  ConnectWise Partner Program *April 6 Launch, currently recruiting early adopters</vt:lpstr>
      <vt:lpstr>PowerPoint Presentation</vt:lpstr>
      <vt:lpstr>PowerPoint Presentation</vt:lpstr>
      <vt:lpstr>Partners in the Program Realize Next Level Benefits!</vt:lpstr>
      <vt:lpstr>We Provide NFRs for Internal Use</vt:lpstr>
      <vt:lpstr>PowerPoint Presentation</vt:lpstr>
      <vt:lpstr>Partner Program Practice Building Journeys</vt:lpstr>
      <vt:lpstr>Get Your House in Order</vt:lpstr>
      <vt:lpstr>Playbooks in Partner Portal Guide Growth</vt:lpstr>
      <vt:lpstr>Partner Toolkit Assets Help Drive Awareness</vt:lpstr>
      <vt:lpstr>Partner Launched in Partner Portal</vt:lpstr>
      <vt:lpstr>Partner Playbooks Guide  Repeatable Sales Enablement Journeys</vt:lpstr>
      <vt:lpstr>Partner Dashboard Shows Progress</vt:lpstr>
      <vt:lpstr>PDM Can Shadow Partner Progress</vt:lpstr>
      <vt:lpstr>Minimum Profile for Early Adopters</vt:lpstr>
      <vt:lpstr>PowerPoint Presentation</vt:lpstr>
      <vt:lpstr>Next Steps</vt:lpstr>
      <vt:lpstr>Email: John.Schweizer@ConnectWise.com Subject: CPP Body: Best contact info</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Jay Ryerse</dc:creator>
  <cp:lastModifiedBy/>
  <cp:revision>2</cp:revision>
  <dcterms:created xsi:type="dcterms:W3CDTF">2021-01-07T14:19:19Z</dcterms:created>
  <dcterms:modified xsi:type="dcterms:W3CDTF">2021-03-16T13:21:31Z</dcterms:modified>
</cp:coreProperties>
</file>