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74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72" r:id="rId15"/>
    <p:sldId id="273" r:id="rId16"/>
    <p:sldId id="275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d24e1e92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d24e1e92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d24e1e92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d24e1e92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d24e1e92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d24e1e92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d3d5dae0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d3d5dae0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d3d5dae0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d3d5dae0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6d24e1e9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6d24e1e9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d24e1e92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d24e1e92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d24e1e92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d24e1e92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d3d5dae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d3d5dae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d24e1e92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d24e1e92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d24e1e92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d24e1e92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d24e1e92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d24e1e92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d24e1e92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d24e1e92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DE677-8799-42D3-9AD5-6E8232856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61FCF47-8428-4276-A003-45895AC90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3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0BEC921-5D94-47D6-85E3-DF498E4B0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0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Mariah Dlugosch</cp:lastModifiedBy>
  <cp:revision>2</cp:revision>
  <dcterms:modified xsi:type="dcterms:W3CDTF">2020-10-12T15:12:25Z</dcterms:modified>
</cp:coreProperties>
</file>